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939" r:id="rId1"/>
  </p:sldMasterIdLst>
  <p:notesMasterIdLst>
    <p:notesMasterId r:id="rId23"/>
  </p:notesMasterIdLst>
  <p:sldIdLst>
    <p:sldId id="256" r:id="rId2"/>
    <p:sldId id="257" r:id="rId3"/>
    <p:sldId id="258" r:id="rId4"/>
    <p:sldId id="259" r:id="rId5"/>
    <p:sldId id="279" r:id="rId6"/>
    <p:sldId id="262" r:id="rId7"/>
    <p:sldId id="294" r:id="rId8"/>
    <p:sldId id="267" r:id="rId9"/>
    <p:sldId id="268" r:id="rId10"/>
    <p:sldId id="272" r:id="rId11"/>
    <p:sldId id="281" r:id="rId12"/>
    <p:sldId id="282" r:id="rId13"/>
    <p:sldId id="283" r:id="rId14"/>
    <p:sldId id="290" r:id="rId15"/>
    <p:sldId id="289" r:id="rId16"/>
    <p:sldId id="284" r:id="rId17"/>
    <p:sldId id="287" r:id="rId18"/>
    <p:sldId id="291" r:id="rId19"/>
    <p:sldId id="292" r:id="rId20"/>
    <p:sldId id="293" r:id="rId21"/>
    <p:sldId id="273" r:id="rId22"/>
  </p:sldIdLst>
  <p:sldSz cx="17340263" cy="9753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072" userDrawn="1">
          <p15:clr>
            <a:srgbClr val="A4A3A4"/>
          </p15:clr>
        </p15:guide>
        <p15:guide id="2" pos="546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3" autoAdjust="0"/>
    <p:restoredTop sz="94660"/>
  </p:normalViewPr>
  <p:slideViewPr>
    <p:cSldViewPr snapToGrid="0">
      <p:cViewPr varScale="1">
        <p:scale>
          <a:sx n="46" d="100"/>
          <a:sy n="46" d="100"/>
        </p:scale>
        <p:origin x="792" y="48"/>
      </p:cViewPr>
      <p:guideLst>
        <p:guide orient="horz" pos="3072"/>
        <p:guide pos="546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3" name="Shape 163"/>
          <p:cNvSpPr>
            <a:spLocks noGrp="1" noRot="1" noChangeAspect="1"/>
          </p:cNvSpPr>
          <p:nvPr>
            <p:ph type="sldImg"/>
          </p:nvPr>
        </p:nvSpPr>
        <p:spPr>
          <a:xfrm>
            <a:off x="381000" y="685800"/>
            <a:ext cx="6096000" cy="3429000"/>
          </a:xfrm>
          <a:prstGeom prst="rect">
            <a:avLst/>
          </a:prstGeom>
        </p:spPr>
        <p:txBody>
          <a:bodyPr/>
          <a:lstStyle/>
          <a:p>
            <a:endParaRPr/>
          </a:p>
        </p:txBody>
      </p:sp>
      <p:sp>
        <p:nvSpPr>
          <p:cNvPr id="164" name="Shape 164"/>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886059026"/>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5059022" y="897332"/>
            <a:ext cx="7446379" cy="7437120"/>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533946" y="1562152"/>
            <a:ext cx="14675532" cy="6250650"/>
          </a:xfrm>
        </p:spPr>
        <p:txBody>
          <a:bodyPr anchor="ctr">
            <a:noAutofit/>
          </a:bodyPr>
          <a:lstStyle>
            <a:lvl1pPr algn="ctr">
              <a:defRPr sz="14222" spc="1138" baseline="0"/>
            </a:lvl1pPr>
          </a:lstStyle>
          <a:p>
            <a:r>
              <a:rPr lang="en-US"/>
              <a:t>Click to edit Master title style</a:t>
            </a:r>
            <a:endParaRPr lang="en-US" dirty="0"/>
          </a:p>
        </p:txBody>
      </p:sp>
      <p:sp>
        <p:nvSpPr>
          <p:cNvPr id="3" name="Subtitle 2"/>
          <p:cNvSpPr>
            <a:spLocks noGrp="1"/>
          </p:cNvSpPr>
          <p:nvPr>
            <p:ph type="subTitle" idx="1"/>
          </p:nvPr>
        </p:nvSpPr>
        <p:spPr>
          <a:xfrm>
            <a:off x="3150383" y="8503746"/>
            <a:ext cx="11442658" cy="1055686"/>
          </a:xfrm>
        </p:spPr>
        <p:txBody>
          <a:bodyPr anchor="t">
            <a:normAutofit/>
          </a:bodyPr>
          <a:lstStyle>
            <a:lvl1pPr marL="0" indent="0" algn="ctr">
              <a:lnSpc>
                <a:spcPct val="100000"/>
              </a:lnSpc>
              <a:buNone/>
              <a:defRPr sz="2844" b="1" i="0" cap="all" spc="569" baseline="0">
                <a:solidFill>
                  <a:schemeClr val="tx2"/>
                </a:solidFill>
              </a:defRPr>
            </a:lvl1pPr>
            <a:lvl2pPr marL="650230" indent="0" algn="ctr">
              <a:buNone/>
              <a:defRPr sz="2844"/>
            </a:lvl2pPr>
            <a:lvl3pPr marL="1300460" indent="0" algn="ctr">
              <a:buNone/>
              <a:defRPr sz="2560"/>
            </a:lvl3pPr>
            <a:lvl4pPr marL="1950690" indent="0" algn="ctr">
              <a:buNone/>
              <a:defRPr sz="2276"/>
            </a:lvl4pPr>
            <a:lvl5pPr marL="2600919" indent="0" algn="ctr">
              <a:buNone/>
              <a:defRPr sz="2276"/>
            </a:lvl5pPr>
            <a:lvl6pPr marL="3251149" indent="0" algn="ctr">
              <a:buNone/>
              <a:defRPr sz="2276"/>
            </a:lvl6pPr>
            <a:lvl7pPr marL="3901379" indent="0" algn="ctr">
              <a:buNone/>
              <a:defRPr sz="2276"/>
            </a:lvl7pPr>
            <a:lvl8pPr marL="4551609" indent="0" algn="ctr">
              <a:buNone/>
              <a:defRPr sz="2276"/>
            </a:lvl8pPr>
            <a:lvl9pPr marL="5201839" indent="0" algn="ctr">
              <a:buNone/>
              <a:defRPr sz="2276"/>
            </a:lvl9pPr>
          </a:lstStyle>
          <a:p>
            <a:r>
              <a:rPr lang="en-US"/>
              <a:t>Click to edit Master subtitle style</a:t>
            </a:r>
            <a:endParaRPr lang="en-US" dirty="0"/>
          </a:p>
        </p:txBody>
      </p:sp>
      <p:sp>
        <p:nvSpPr>
          <p:cNvPr id="4" name="Date Placeholder 3"/>
          <p:cNvSpPr>
            <a:spLocks noGrp="1"/>
          </p:cNvSpPr>
          <p:nvPr>
            <p:ph type="dt" sz="half" idx="10"/>
          </p:nvPr>
        </p:nvSpPr>
        <p:spPr>
          <a:xfrm>
            <a:off x="1533946" y="9067633"/>
            <a:ext cx="3313484" cy="495590"/>
          </a:xfrm>
        </p:spPr>
        <p:txBody>
          <a:bodyPr/>
          <a:lstStyle>
            <a:lvl1pPr>
              <a:defRPr baseline="0">
                <a:solidFill>
                  <a:schemeClr val="accent1">
                    <a:lumMod val="50000"/>
                  </a:schemeClr>
                </a:solidFill>
              </a:defRPr>
            </a:lvl1pPr>
          </a:lstStyle>
          <a:p>
            <a:fld id="{37931978-A63C-4885-99CF-3887940C3269}" type="datetimeFigureOut">
              <a:rPr lang="en-IN" smtClean="0"/>
              <a:t>01-11-2016</a:t>
            </a:fld>
            <a:endParaRPr lang="en-IN"/>
          </a:p>
        </p:txBody>
      </p:sp>
      <p:sp>
        <p:nvSpPr>
          <p:cNvPr id="5" name="Footer Placeholder 4"/>
          <p:cNvSpPr>
            <a:spLocks noGrp="1"/>
          </p:cNvSpPr>
          <p:nvPr>
            <p:ph type="ftr" sz="quarter" idx="11"/>
          </p:nvPr>
        </p:nvSpPr>
        <p:spPr>
          <a:xfrm>
            <a:off x="5945543" y="9067632"/>
            <a:ext cx="5852339" cy="491799"/>
          </a:xfrm>
        </p:spPr>
        <p:txBody>
          <a:bodyPr/>
          <a:lstStyle>
            <a:lvl1pPr>
              <a:defRPr baseline="0">
                <a:solidFill>
                  <a:schemeClr val="accent1">
                    <a:lumMod val="50000"/>
                  </a:schemeClr>
                </a:solidFill>
              </a:defRPr>
            </a:lvl1pPr>
          </a:lstStyle>
          <a:p>
            <a:endParaRPr lang="en-IN"/>
          </a:p>
        </p:txBody>
      </p:sp>
      <p:sp>
        <p:nvSpPr>
          <p:cNvPr id="6" name="Slide Number Placeholder 5"/>
          <p:cNvSpPr>
            <a:spLocks noGrp="1"/>
          </p:cNvSpPr>
          <p:nvPr>
            <p:ph type="sldNum" sz="quarter" idx="12"/>
          </p:nvPr>
        </p:nvSpPr>
        <p:spPr>
          <a:xfrm>
            <a:off x="12895994" y="9067632"/>
            <a:ext cx="3313485" cy="491799"/>
          </a:xfrm>
        </p:spPr>
        <p:txBody>
          <a:bodyPr/>
          <a:lstStyle>
            <a:lvl1pPr>
              <a:defRPr baseline="0">
                <a:solidFill>
                  <a:schemeClr val="accent1">
                    <a:lumMod val="50000"/>
                  </a:schemeClr>
                </a:solidFill>
              </a:defRPr>
            </a:lvl1pPr>
          </a:lstStyle>
          <a:p>
            <a:fld id="{86CB4B4D-7CA3-9044-876B-883B54F8677D}" type="slidenum">
              <a:rPr lang="en-IN" smtClean="0"/>
              <a:t>‹#›</a:t>
            </a:fld>
            <a:endParaRPr lang="en-IN"/>
          </a:p>
        </p:txBody>
      </p:sp>
      <p:sp>
        <p:nvSpPr>
          <p:cNvPr id="13" name="Rectangle 12" title="left edge border"/>
          <p:cNvSpPr/>
          <p:nvPr/>
        </p:nvSpPr>
        <p:spPr>
          <a:xfrm>
            <a:off x="0" y="0"/>
            <a:ext cx="403161" cy="975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913217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931978-A63C-4885-99CF-3887940C3269}" type="datetimeFigureOut">
              <a:rPr lang="en-IN" smtClean="0"/>
              <a:t>01-11-2016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8265348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4316983" y="543838"/>
            <a:ext cx="2122208" cy="796501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788216" y="543837"/>
            <a:ext cx="11936485" cy="796502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931978-A63C-4885-99CF-3887940C3269}" type="datetimeFigureOut">
              <a:rPr lang="en-IN" smtClean="0"/>
              <a:t>01-11-2016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17339074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71" name="Shape 71"/>
          <p:cNvSpPr>
            <a:spLocks noGrp="1"/>
          </p:cNvSpPr>
          <p:nvPr>
            <p:ph type="body" sz="quarter" idx="13"/>
          </p:nvPr>
        </p:nvSpPr>
        <p:spPr>
          <a:xfrm>
            <a:off x="541883" y="526602"/>
            <a:ext cx="14901789" cy="387798"/>
          </a:xfrm>
          <a:prstGeom prst="rect">
            <a:avLst/>
          </a:prstGeom>
        </p:spPr>
        <p:txBody>
          <a:bodyPr anchor="b">
            <a:spAutoFit/>
          </a:bodyPr>
          <a:lstStyle>
            <a:lvl1pPr marL="0" indent="0" defTabSz="457200">
              <a:lnSpc>
                <a:spcPct val="80000"/>
              </a:lnSpc>
              <a:spcBef>
                <a:spcPts val="0"/>
              </a:spcBef>
              <a:buClrTx/>
              <a:buSzTx/>
              <a:buFontTx/>
              <a:buNone/>
              <a:defRPr sz="2400" cap="all" spc="120">
                <a:latin typeface="DIN Alternate"/>
                <a:ea typeface="DIN Alternate"/>
                <a:cs typeface="DIN Alternate"/>
                <a:sym typeface="DIN Alternate"/>
              </a:defRPr>
            </a:lvl1pPr>
          </a:lstStyle>
          <a:p>
            <a:r>
              <a:t>Text</a:t>
            </a:r>
          </a:p>
        </p:txBody>
      </p:sp>
      <p:sp>
        <p:nvSpPr>
          <p:cNvPr id="72" name="Shape 72"/>
          <p:cNvSpPr>
            <a:spLocks noGrp="1"/>
          </p:cNvSpPr>
          <p:nvPr>
            <p:ph type="title"/>
          </p:nvPr>
        </p:nvSpPr>
        <p:spPr>
          <a:prstGeom prst="rect">
            <a:avLst/>
          </a:prstGeom>
        </p:spPr>
        <p:txBody>
          <a:bodyPr/>
          <a:lstStyle/>
          <a:p>
            <a:r>
              <a:t>Title Text</a:t>
            </a:r>
          </a:p>
        </p:txBody>
      </p:sp>
      <p:sp>
        <p:nvSpPr>
          <p:cNvPr id="73" name="Shape 73"/>
          <p:cNvSpPr>
            <a:spLocks noGrp="1"/>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r>
              <a:t>Body Level One</a:t>
            </a:r>
          </a:p>
          <a:p>
            <a:pPr lvl="1"/>
            <a:r>
              <a:t>Body Level Two</a:t>
            </a:r>
          </a:p>
          <a:p>
            <a:pPr lvl="2"/>
            <a:r>
              <a:t>Body Level Three</a:t>
            </a:r>
          </a:p>
          <a:p>
            <a:pPr lvl="3"/>
            <a:r>
              <a:t>Body Level Four</a:t>
            </a:r>
          </a:p>
          <a:p>
            <a:pPr lvl="4"/>
            <a:r>
              <a:t>Body Level Five</a:t>
            </a:r>
          </a:p>
        </p:txBody>
      </p:sp>
      <p:sp>
        <p:nvSpPr>
          <p:cNvPr id="74" name="Shape 74"/>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94158940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931978-A63C-4885-99CF-3887940C3269}" type="datetimeFigureOut">
              <a:rPr lang="en-IN" smtClean="0"/>
              <a:t>01-11-2016</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9331086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612307" y="1527308"/>
            <a:ext cx="11644190" cy="5780803"/>
          </a:xfrm>
        </p:spPr>
        <p:txBody>
          <a:bodyPr anchor="b">
            <a:normAutofit/>
          </a:bodyPr>
          <a:lstStyle>
            <a:lvl1pPr>
              <a:defRPr sz="11946" spc="1138"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4612308" y="7338356"/>
            <a:ext cx="9980732" cy="1352725"/>
          </a:xfrm>
        </p:spPr>
        <p:txBody>
          <a:bodyPr>
            <a:normAutofit/>
          </a:bodyPr>
          <a:lstStyle>
            <a:lvl1pPr marL="0" indent="0">
              <a:lnSpc>
                <a:spcPct val="100000"/>
              </a:lnSpc>
              <a:buNone/>
              <a:defRPr sz="2844" b="1" i="0" cap="all" spc="569" baseline="0">
                <a:solidFill>
                  <a:schemeClr val="accent1"/>
                </a:solidFill>
              </a:defRPr>
            </a:lvl1pPr>
            <a:lvl2pPr marL="650230" indent="0">
              <a:buNone/>
              <a:defRPr sz="2844">
                <a:solidFill>
                  <a:schemeClr val="tx1">
                    <a:tint val="75000"/>
                  </a:schemeClr>
                </a:solidFill>
              </a:defRPr>
            </a:lvl2pPr>
            <a:lvl3pPr marL="1300460" indent="0">
              <a:buNone/>
              <a:defRPr sz="2560">
                <a:solidFill>
                  <a:schemeClr val="tx1">
                    <a:tint val="75000"/>
                  </a:schemeClr>
                </a:solidFill>
              </a:defRPr>
            </a:lvl3pPr>
            <a:lvl4pPr marL="1950690" indent="0">
              <a:buNone/>
              <a:defRPr sz="2276">
                <a:solidFill>
                  <a:schemeClr val="tx1">
                    <a:tint val="75000"/>
                  </a:schemeClr>
                </a:solidFill>
              </a:defRPr>
            </a:lvl4pPr>
            <a:lvl5pPr marL="2600919" indent="0">
              <a:buNone/>
              <a:defRPr sz="2276">
                <a:solidFill>
                  <a:schemeClr val="tx1">
                    <a:tint val="75000"/>
                  </a:schemeClr>
                </a:solidFill>
              </a:defRPr>
            </a:lvl5pPr>
            <a:lvl6pPr marL="3251149" indent="0">
              <a:buNone/>
              <a:defRPr sz="2276">
                <a:solidFill>
                  <a:schemeClr val="tx1">
                    <a:tint val="75000"/>
                  </a:schemeClr>
                </a:solidFill>
              </a:defRPr>
            </a:lvl6pPr>
            <a:lvl7pPr marL="3901379" indent="0">
              <a:buNone/>
              <a:defRPr sz="2276">
                <a:solidFill>
                  <a:schemeClr val="tx1">
                    <a:tint val="75000"/>
                  </a:schemeClr>
                </a:solidFill>
              </a:defRPr>
            </a:lvl7pPr>
            <a:lvl8pPr marL="4551609" indent="0">
              <a:buNone/>
              <a:defRPr sz="2276">
                <a:solidFill>
                  <a:schemeClr val="tx1">
                    <a:tint val="75000"/>
                  </a:schemeClr>
                </a:solidFill>
              </a:defRPr>
            </a:lvl8pPr>
            <a:lvl9pPr marL="5201839" indent="0">
              <a:buNone/>
              <a:defRPr sz="2276">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4603229" y="9067633"/>
            <a:ext cx="2124790" cy="495590"/>
          </a:xfrm>
        </p:spPr>
        <p:txBody>
          <a:bodyPr/>
          <a:lstStyle>
            <a:lvl1pPr>
              <a:defRPr baseline="0">
                <a:solidFill>
                  <a:schemeClr val="tx2"/>
                </a:solidFill>
              </a:defRPr>
            </a:lvl1pPr>
          </a:lstStyle>
          <a:p>
            <a:fld id="{37931978-A63C-4885-99CF-3887940C3269}" type="datetimeFigureOut">
              <a:rPr lang="en-IN" smtClean="0"/>
              <a:t>01-11-2016</a:t>
            </a:fld>
            <a:endParaRPr lang="en-IN"/>
          </a:p>
        </p:txBody>
      </p:sp>
      <p:sp>
        <p:nvSpPr>
          <p:cNvPr id="5" name="Footer Placeholder 4"/>
          <p:cNvSpPr>
            <a:spLocks noGrp="1"/>
          </p:cNvSpPr>
          <p:nvPr>
            <p:ph type="ftr" sz="quarter" idx="11"/>
          </p:nvPr>
        </p:nvSpPr>
        <p:spPr>
          <a:xfrm>
            <a:off x="7508231" y="9067632"/>
            <a:ext cx="5852339" cy="491799"/>
          </a:xfrm>
        </p:spPr>
        <p:txBody>
          <a:bodyPr/>
          <a:lstStyle>
            <a:lvl1pPr>
              <a:defRPr baseline="0">
                <a:solidFill>
                  <a:schemeClr val="tx2"/>
                </a:solidFill>
              </a:defRPr>
            </a:lvl1pPr>
          </a:lstStyle>
          <a:p>
            <a:endParaRPr lang="en-IN"/>
          </a:p>
        </p:txBody>
      </p:sp>
      <p:sp>
        <p:nvSpPr>
          <p:cNvPr id="6" name="Slide Number Placeholder 5"/>
          <p:cNvSpPr>
            <a:spLocks noGrp="1"/>
          </p:cNvSpPr>
          <p:nvPr>
            <p:ph type="sldNum" sz="quarter" idx="12"/>
          </p:nvPr>
        </p:nvSpPr>
        <p:spPr>
          <a:xfrm>
            <a:off x="14140783" y="9067632"/>
            <a:ext cx="2115714" cy="491799"/>
          </a:xfrm>
        </p:spPr>
        <p:txBody>
          <a:bodyPr/>
          <a:lstStyle>
            <a:lvl1pPr>
              <a:defRPr baseline="0">
                <a:solidFill>
                  <a:schemeClr val="tx2"/>
                </a:solidFill>
              </a:defRPr>
            </a:lvl1pPr>
          </a:lstStyle>
          <a:p>
            <a:fld id="{86CB4B4D-7CA3-9044-876B-883B54F8677D}" type="slidenum">
              <a:rPr lang="en-IN" smtClean="0"/>
              <a:t>‹#›</a:t>
            </a:fld>
            <a:endParaRPr lang="en-IN"/>
          </a:p>
        </p:txBody>
      </p:sp>
      <p:grpSp>
        <p:nvGrpSpPr>
          <p:cNvPr id="7" name="Group 6" title="left scallop shape"/>
          <p:cNvGrpSpPr/>
          <p:nvPr/>
        </p:nvGrpSpPr>
        <p:grpSpPr>
          <a:xfrm>
            <a:off x="0" y="0"/>
            <a:ext cx="4003163" cy="97536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1584186553"/>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788214" y="3251200"/>
            <a:ext cx="6827729" cy="514773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454932" y="3251200"/>
            <a:ext cx="6827729" cy="514773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7931978-A63C-4885-99CF-3887940C3269}" type="datetimeFigureOut">
              <a:rPr lang="en-IN" smtClean="0"/>
              <a:t>01-11-2016</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324928196"/>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781712" y="541867"/>
            <a:ext cx="14468282" cy="212411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780218" y="3128368"/>
            <a:ext cx="6827729" cy="899597"/>
          </a:xfrm>
        </p:spPr>
        <p:txBody>
          <a:bodyPr anchor="b">
            <a:noAutofit/>
          </a:bodyPr>
          <a:lstStyle>
            <a:lvl1pPr marL="0" indent="0">
              <a:lnSpc>
                <a:spcPct val="100000"/>
              </a:lnSpc>
              <a:buNone/>
              <a:defRPr sz="2702" b="1" cap="all" spc="284" baseline="0">
                <a:solidFill>
                  <a:schemeClr val="tx2"/>
                </a:solidFill>
              </a:defRPr>
            </a:lvl1pPr>
            <a:lvl2pPr marL="650230" indent="0">
              <a:buNone/>
              <a:defRPr sz="2702" b="1"/>
            </a:lvl2pPr>
            <a:lvl3pPr marL="1300460" indent="0">
              <a:buNone/>
              <a:defRPr sz="2560" b="1"/>
            </a:lvl3pPr>
            <a:lvl4pPr marL="1950690" indent="0">
              <a:buNone/>
              <a:defRPr sz="2276" b="1"/>
            </a:lvl4pPr>
            <a:lvl5pPr marL="2600919" indent="0">
              <a:buNone/>
              <a:defRPr sz="2276" b="1"/>
            </a:lvl5pPr>
            <a:lvl6pPr marL="3251149" indent="0">
              <a:buNone/>
              <a:defRPr sz="2276" b="1"/>
            </a:lvl6pPr>
            <a:lvl7pPr marL="3901379" indent="0">
              <a:buNone/>
              <a:defRPr sz="2276" b="1"/>
            </a:lvl7pPr>
            <a:lvl8pPr marL="4551609" indent="0">
              <a:buNone/>
              <a:defRPr sz="2276" b="1"/>
            </a:lvl8pPr>
            <a:lvl9pPr marL="5201839" indent="0">
              <a:buNone/>
              <a:defRPr sz="2276" b="1"/>
            </a:lvl9pPr>
          </a:lstStyle>
          <a:p>
            <a:pPr lvl="0"/>
            <a:r>
              <a:rPr lang="en-US"/>
              <a:t>Edit Master text styles</a:t>
            </a:r>
          </a:p>
        </p:txBody>
      </p:sp>
      <p:sp>
        <p:nvSpPr>
          <p:cNvPr id="4" name="Content Placeholder 3"/>
          <p:cNvSpPr>
            <a:spLocks noGrp="1"/>
          </p:cNvSpPr>
          <p:nvPr>
            <p:ph sz="half" idx="2"/>
          </p:nvPr>
        </p:nvSpPr>
        <p:spPr>
          <a:xfrm>
            <a:off x="1788214" y="4137389"/>
            <a:ext cx="6827729" cy="426154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435117" y="3128368"/>
            <a:ext cx="6827729" cy="899597"/>
          </a:xfrm>
        </p:spPr>
        <p:txBody>
          <a:bodyPr anchor="b">
            <a:noAutofit/>
          </a:bodyPr>
          <a:lstStyle>
            <a:lvl1pPr marL="0" indent="0">
              <a:lnSpc>
                <a:spcPct val="100000"/>
              </a:lnSpc>
              <a:buNone/>
              <a:defRPr sz="2702" b="1" cap="all" spc="284" baseline="0">
                <a:solidFill>
                  <a:schemeClr val="tx2"/>
                </a:solidFill>
              </a:defRPr>
            </a:lvl1pPr>
            <a:lvl2pPr marL="650230" indent="0">
              <a:buNone/>
              <a:defRPr sz="2702" b="1"/>
            </a:lvl2pPr>
            <a:lvl3pPr marL="1300460" indent="0">
              <a:buNone/>
              <a:defRPr sz="2560" b="1"/>
            </a:lvl3pPr>
            <a:lvl4pPr marL="1950690" indent="0">
              <a:buNone/>
              <a:defRPr sz="2276" b="1"/>
            </a:lvl4pPr>
            <a:lvl5pPr marL="2600919" indent="0">
              <a:buNone/>
              <a:defRPr sz="2276" b="1"/>
            </a:lvl5pPr>
            <a:lvl6pPr marL="3251149" indent="0">
              <a:buNone/>
              <a:defRPr sz="2276" b="1"/>
            </a:lvl6pPr>
            <a:lvl7pPr marL="3901379" indent="0">
              <a:buNone/>
              <a:defRPr sz="2276" b="1"/>
            </a:lvl7pPr>
            <a:lvl8pPr marL="4551609" indent="0">
              <a:buNone/>
              <a:defRPr sz="2276" b="1"/>
            </a:lvl8pPr>
            <a:lvl9pPr marL="5201839" indent="0">
              <a:buNone/>
              <a:defRPr sz="2276" b="1"/>
            </a:lvl9pPr>
          </a:lstStyle>
          <a:p>
            <a:pPr lvl="0"/>
            <a:r>
              <a:rPr lang="en-US"/>
              <a:t>Edit Master text styles</a:t>
            </a:r>
          </a:p>
        </p:txBody>
      </p:sp>
      <p:sp>
        <p:nvSpPr>
          <p:cNvPr id="6" name="Content Placeholder 5"/>
          <p:cNvSpPr>
            <a:spLocks noGrp="1"/>
          </p:cNvSpPr>
          <p:nvPr>
            <p:ph sz="quarter" idx="4"/>
          </p:nvPr>
        </p:nvSpPr>
        <p:spPr>
          <a:xfrm>
            <a:off x="9435117" y="4137389"/>
            <a:ext cx="6827729" cy="426154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7931978-A63C-4885-99CF-3887940C3269}" type="datetimeFigureOut">
              <a:rPr lang="en-IN" smtClean="0"/>
              <a:t>01-11-2016</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781953879"/>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7931978-A63C-4885-99CF-3887940C3269}" type="datetimeFigureOut">
              <a:rPr lang="en-IN" smtClean="0"/>
              <a:t>01-11-2016</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9679892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931978-A63C-4885-99CF-3887940C3269}" type="datetimeFigureOut">
              <a:rPr lang="en-IN" smtClean="0"/>
              <a:t>01-11-2016</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3636031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10510276" y="0"/>
            <a:ext cx="6829987" cy="97536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11858687" y="650239"/>
            <a:ext cx="4397809" cy="1701932"/>
          </a:xfrm>
        </p:spPr>
        <p:txBody>
          <a:bodyPr anchor="b">
            <a:normAutofit/>
          </a:bodyPr>
          <a:lstStyle>
            <a:lvl1pPr>
              <a:lnSpc>
                <a:spcPct val="100000"/>
              </a:lnSpc>
              <a:defRPr sz="2702" b="1" i="0" cap="all" spc="427" baseline="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1088106" y="1308981"/>
            <a:ext cx="8758906" cy="7089954"/>
          </a:xfrm>
        </p:spPr>
        <p:txBody>
          <a:bodyPr/>
          <a:lstStyle>
            <a:lvl1pPr>
              <a:defRPr sz="4551"/>
            </a:lvl1pPr>
            <a:lvl2pPr>
              <a:defRPr sz="3982"/>
            </a:lvl2pPr>
            <a:lvl3pPr>
              <a:defRPr sz="3413"/>
            </a:lvl3pPr>
            <a:lvl4pPr>
              <a:defRPr sz="2844"/>
            </a:lvl4pPr>
            <a:lvl5pPr>
              <a:defRPr sz="2844"/>
            </a:lvl5pPr>
            <a:lvl6pPr>
              <a:defRPr sz="2844"/>
            </a:lvl6pPr>
            <a:lvl7pPr>
              <a:defRPr sz="2844"/>
            </a:lvl7pPr>
            <a:lvl8pPr>
              <a:defRPr sz="2844"/>
            </a:lvl8pPr>
            <a:lvl9pPr>
              <a:defRPr sz="2844"/>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858688" y="2476567"/>
            <a:ext cx="4397809" cy="5922367"/>
          </a:xfrm>
        </p:spPr>
        <p:txBody>
          <a:bodyPr/>
          <a:lstStyle>
            <a:lvl1pPr marL="0" indent="0">
              <a:lnSpc>
                <a:spcPct val="120000"/>
              </a:lnSpc>
              <a:spcBef>
                <a:spcPts val="1707"/>
              </a:spcBef>
              <a:buNone/>
              <a:defRPr sz="2276" baseline="0">
                <a:solidFill>
                  <a:schemeClr val="bg2"/>
                </a:solidFill>
              </a:defRPr>
            </a:lvl1pPr>
            <a:lvl2pPr marL="650230" indent="0">
              <a:buNone/>
              <a:defRPr sz="1991"/>
            </a:lvl2pPr>
            <a:lvl3pPr marL="1300460" indent="0">
              <a:buNone/>
              <a:defRPr sz="1707"/>
            </a:lvl3pPr>
            <a:lvl4pPr marL="1950690" indent="0">
              <a:buNone/>
              <a:defRPr sz="1422"/>
            </a:lvl4pPr>
            <a:lvl5pPr marL="2600919" indent="0">
              <a:buNone/>
              <a:defRPr sz="1422"/>
            </a:lvl5pPr>
            <a:lvl6pPr marL="3251149" indent="0">
              <a:buNone/>
              <a:defRPr sz="1422"/>
            </a:lvl6pPr>
            <a:lvl7pPr marL="3901379" indent="0">
              <a:buNone/>
              <a:defRPr sz="1422"/>
            </a:lvl7pPr>
            <a:lvl8pPr marL="4551609" indent="0">
              <a:buNone/>
              <a:defRPr sz="1422"/>
            </a:lvl8pPr>
            <a:lvl9pPr marL="5201839" indent="0">
              <a:buNone/>
              <a:defRPr sz="1422"/>
            </a:lvl9pPr>
          </a:lstStyle>
          <a:p>
            <a:pPr lvl="0"/>
            <a:r>
              <a:rPr lang="en-US"/>
              <a:t>Edit Master text styles</a:t>
            </a:r>
          </a:p>
        </p:txBody>
      </p:sp>
      <p:sp>
        <p:nvSpPr>
          <p:cNvPr id="5" name="Date Placeholder 4"/>
          <p:cNvSpPr>
            <a:spLocks noGrp="1"/>
          </p:cNvSpPr>
          <p:nvPr>
            <p:ph type="dt" sz="half" idx="10"/>
          </p:nvPr>
        </p:nvSpPr>
        <p:spPr>
          <a:xfrm>
            <a:off x="1088107" y="9067633"/>
            <a:ext cx="1754158" cy="495590"/>
          </a:xfrm>
        </p:spPr>
        <p:txBody>
          <a:bodyPr/>
          <a:lstStyle/>
          <a:p>
            <a:fld id="{37931978-A63C-4885-99CF-3887940C3269}" type="datetimeFigureOut">
              <a:rPr lang="en-IN" smtClean="0"/>
              <a:t>01-11-2016</a:t>
            </a:fld>
            <a:endParaRPr lang="en-IN"/>
          </a:p>
        </p:txBody>
      </p:sp>
      <p:sp>
        <p:nvSpPr>
          <p:cNvPr id="6" name="Footer Placeholder 5"/>
          <p:cNvSpPr>
            <a:spLocks noGrp="1"/>
          </p:cNvSpPr>
          <p:nvPr>
            <p:ph type="ftr" sz="quarter" idx="11"/>
          </p:nvPr>
        </p:nvSpPr>
        <p:spPr>
          <a:xfrm>
            <a:off x="2991907" y="9067632"/>
            <a:ext cx="4952584" cy="491799"/>
          </a:xfrm>
        </p:spPr>
        <p:txBody>
          <a:bodyPr/>
          <a:lstStyle/>
          <a:p>
            <a:endParaRPr lang="en-IN"/>
          </a:p>
        </p:txBody>
      </p:sp>
      <p:sp>
        <p:nvSpPr>
          <p:cNvPr id="7" name="Slide Number Placeholder 6"/>
          <p:cNvSpPr>
            <a:spLocks noGrp="1"/>
          </p:cNvSpPr>
          <p:nvPr>
            <p:ph type="sldNum" sz="quarter" idx="12"/>
          </p:nvPr>
        </p:nvSpPr>
        <p:spPr>
          <a:xfrm>
            <a:off x="8094134" y="9067632"/>
            <a:ext cx="1752880" cy="491799"/>
          </a:xfrm>
        </p:spPr>
        <p:txBody>
          <a:bodyPr/>
          <a:lstStyle/>
          <a:p>
            <a:fld id="{86CB4B4D-7CA3-9044-876B-883B54F8677D}" type="slidenum">
              <a:rPr lang="en-IN" smtClean="0"/>
              <a:t>‹#›</a:t>
            </a:fld>
            <a:endParaRPr lang="en-IN"/>
          </a:p>
        </p:txBody>
      </p:sp>
      <p:sp>
        <p:nvSpPr>
          <p:cNvPr id="8" name="Rectangle 7" title="left edge border"/>
          <p:cNvSpPr/>
          <p:nvPr/>
        </p:nvSpPr>
        <p:spPr>
          <a:xfrm>
            <a:off x="0" y="0"/>
            <a:ext cx="403161" cy="975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018664860"/>
      </p:ext>
    </p:extLst>
  </p:cSld>
  <p:clrMapOvr>
    <a:masterClrMapping/>
  </p:clrMapOvr>
  <p:extLst mod="1">
    <p:ext uri="{DCECCB84-F9BA-43D5-87BE-67443E8EF086}">
      <p15:sldGuideLst xmlns:p15="http://schemas.microsoft.com/office/powerpoint/2012/main">
        <p15:guide id="1" orient="horz" pos="696"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403162" y="1"/>
            <a:ext cx="10461596" cy="9753599"/>
          </a:xfrm>
        </p:spPr>
        <p:txBody>
          <a:bodyPr anchor="t"/>
          <a:lstStyle>
            <a:lvl1pPr marL="0" indent="0">
              <a:buNone/>
              <a:defRPr sz="4551"/>
            </a:lvl1pPr>
            <a:lvl2pPr marL="650230" indent="0">
              <a:buNone/>
              <a:defRPr sz="3982"/>
            </a:lvl2pPr>
            <a:lvl3pPr marL="1300460" indent="0">
              <a:buNone/>
              <a:defRPr sz="3413"/>
            </a:lvl3pPr>
            <a:lvl4pPr marL="1950690" indent="0">
              <a:buNone/>
              <a:defRPr sz="2844"/>
            </a:lvl4pPr>
            <a:lvl5pPr marL="2600919" indent="0">
              <a:buNone/>
              <a:defRPr sz="2844"/>
            </a:lvl5pPr>
            <a:lvl6pPr marL="3251149" indent="0">
              <a:buNone/>
              <a:defRPr sz="2844"/>
            </a:lvl6pPr>
            <a:lvl7pPr marL="3901379" indent="0">
              <a:buNone/>
              <a:defRPr sz="2844"/>
            </a:lvl7pPr>
            <a:lvl8pPr marL="4551609" indent="0">
              <a:buNone/>
              <a:defRPr sz="2844"/>
            </a:lvl8pPr>
            <a:lvl9pPr marL="5201839" indent="0">
              <a:buNone/>
              <a:defRPr sz="2844"/>
            </a:lvl9pPr>
          </a:lstStyle>
          <a:p>
            <a:r>
              <a:rPr lang="en-US"/>
              <a:t>Click icon to add picture</a:t>
            </a:r>
            <a:endParaRPr lang="en-US" dirty="0"/>
          </a:p>
        </p:txBody>
      </p:sp>
      <p:sp>
        <p:nvSpPr>
          <p:cNvPr id="11" name="Freeform 11" title="right scallop background shape"/>
          <p:cNvSpPr/>
          <p:nvPr/>
        </p:nvSpPr>
        <p:spPr bwMode="auto">
          <a:xfrm>
            <a:off x="10510276" y="0"/>
            <a:ext cx="6829987" cy="97536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403161" cy="975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858685" y="650240"/>
            <a:ext cx="4397812" cy="1701931"/>
          </a:xfrm>
        </p:spPr>
        <p:txBody>
          <a:bodyPr anchor="b">
            <a:normAutofit/>
          </a:bodyPr>
          <a:lstStyle>
            <a:lvl1pPr>
              <a:lnSpc>
                <a:spcPct val="100000"/>
              </a:lnSpc>
              <a:defRPr sz="2702" b="1" i="0" spc="427" baseline="0">
                <a:solidFill>
                  <a:schemeClr val="accent1"/>
                </a:solidFill>
                <a:latin typeface="+mn-lt"/>
              </a:defRPr>
            </a:lvl1pPr>
          </a:lstStyle>
          <a:p>
            <a:r>
              <a:rPr lang="en-US"/>
              <a:t>Click to edit Master title style</a:t>
            </a:r>
            <a:endParaRPr lang="en-US" dirty="0"/>
          </a:p>
        </p:txBody>
      </p:sp>
      <p:sp>
        <p:nvSpPr>
          <p:cNvPr id="4" name="Text Placeholder 3"/>
          <p:cNvSpPr>
            <a:spLocks noGrp="1"/>
          </p:cNvSpPr>
          <p:nvPr>
            <p:ph type="body" sz="half" idx="2"/>
          </p:nvPr>
        </p:nvSpPr>
        <p:spPr>
          <a:xfrm>
            <a:off x="11858685" y="2476567"/>
            <a:ext cx="4397812" cy="5922367"/>
          </a:xfrm>
        </p:spPr>
        <p:txBody>
          <a:bodyPr/>
          <a:lstStyle>
            <a:lvl1pPr marL="0" indent="0">
              <a:lnSpc>
                <a:spcPct val="120000"/>
              </a:lnSpc>
              <a:spcBef>
                <a:spcPts val="1707"/>
              </a:spcBef>
              <a:buNone/>
              <a:defRPr sz="2276" baseline="0">
                <a:solidFill>
                  <a:schemeClr val="bg2"/>
                </a:solidFill>
              </a:defRPr>
            </a:lvl1pPr>
            <a:lvl2pPr marL="650230" indent="0">
              <a:buNone/>
              <a:defRPr sz="1991"/>
            </a:lvl2pPr>
            <a:lvl3pPr marL="1300460" indent="0">
              <a:buNone/>
              <a:defRPr sz="1707"/>
            </a:lvl3pPr>
            <a:lvl4pPr marL="1950690" indent="0">
              <a:buNone/>
              <a:defRPr sz="1422"/>
            </a:lvl4pPr>
            <a:lvl5pPr marL="2600919" indent="0">
              <a:buNone/>
              <a:defRPr sz="1422"/>
            </a:lvl5pPr>
            <a:lvl6pPr marL="3251149" indent="0">
              <a:buNone/>
              <a:defRPr sz="1422"/>
            </a:lvl6pPr>
            <a:lvl7pPr marL="3901379" indent="0">
              <a:buNone/>
              <a:defRPr sz="1422"/>
            </a:lvl7pPr>
            <a:lvl8pPr marL="4551609" indent="0">
              <a:buNone/>
              <a:defRPr sz="1422"/>
            </a:lvl8pPr>
            <a:lvl9pPr marL="5201839" indent="0">
              <a:buNone/>
              <a:defRPr sz="1422"/>
            </a:lvl9pPr>
          </a:lstStyle>
          <a:p>
            <a:pPr lvl="0"/>
            <a:r>
              <a:rPr lang="en-US"/>
              <a:t>Edit Master text styles</a:t>
            </a:r>
          </a:p>
        </p:txBody>
      </p:sp>
      <p:sp>
        <p:nvSpPr>
          <p:cNvPr id="5" name="Date Placeholder 4"/>
          <p:cNvSpPr>
            <a:spLocks noGrp="1"/>
          </p:cNvSpPr>
          <p:nvPr>
            <p:ph type="dt" sz="half" idx="10"/>
          </p:nvPr>
        </p:nvSpPr>
        <p:spPr>
          <a:xfrm>
            <a:off x="1089384" y="9067633"/>
            <a:ext cx="1752880" cy="495590"/>
          </a:xfrm>
        </p:spPr>
        <p:txBody>
          <a:bodyPr/>
          <a:lstStyle/>
          <a:p>
            <a:fld id="{37931978-A63C-4885-99CF-3887940C3269}" type="datetimeFigureOut">
              <a:rPr lang="en-IN" smtClean="0"/>
              <a:t>01-11-2016</a:t>
            </a:fld>
            <a:endParaRPr lang="en-IN"/>
          </a:p>
        </p:txBody>
      </p:sp>
      <p:sp>
        <p:nvSpPr>
          <p:cNvPr id="6" name="Footer Placeholder 5"/>
          <p:cNvSpPr>
            <a:spLocks noGrp="1"/>
          </p:cNvSpPr>
          <p:nvPr>
            <p:ph type="ftr" sz="quarter" idx="11"/>
          </p:nvPr>
        </p:nvSpPr>
        <p:spPr>
          <a:xfrm>
            <a:off x="2991908" y="9067632"/>
            <a:ext cx="4952582" cy="491799"/>
          </a:xfrm>
        </p:spPr>
        <p:txBody>
          <a:bodyPr/>
          <a:lstStyle/>
          <a:p>
            <a:endParaRPr lang="en-IN"/>
          </a:p>
        </p:txBody>
      </p:sp>
      <p:sp>
        <p:nvSpPr>
          <p:cNvPr id="7" name="Slide Number Placeholder 6"/>
          <p:cNvSpPr>
            <a:spLocks noGrp="1"/>
          </p:cNvSpPr>
          <p:nvPr>
            <p:ph type="sldNum" sz="quarter" idx="12"/>
          </p:nvPr>
        </p:nvSpPr>
        <p:spPr>
          <a:xfrm>
            <a:off x="8089233" y="9067632"/>
            <a:ext cx="1755702" cy="491799"/>
          </a:xfrm>
        </p:spPr>
        <p:txBody>
          <a:bodyPr/>
          <a:lstStyle/>
          <a:p>
            <a:fld id="{86CB4B4D-7CA3-9044-876B-883B54F8677D}" type="slidenum">
              <a:rPr lang="en-IN" smtClean="0"/>
              <a:t>‹#›</a:t>
            </a:fld>
            <a:endParaRPr lang="en-IN"/>
          </a:p>
        </p:txBody>
      </p:sp>
    </p:spTree>
    <p:extLst>
      <p:ext uri="{BB962C8B-B14F-4D97-AF65-F5344CB8AC3E}">
        <p14:creationId xmlns:p14="http://schemas.microsoft.com/office/powerpoint/2010/main" val="29230917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780219" y="543837"/>
            <a:ext cx="14476278" cy="2122143"/>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780219" y="3251202"/>
            <a:ext cx="14476278" cy="511088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780218" y="9067633"/>
            <a:ext cx="3313484" cy="495590"/>
          </a:xfrm>
          <a:prstGeom prst="rect">
            <a:avLst/>
          </a:prstGeom>
        </p:spPr>
        <p:txBody>
          <a:bodyPr vert="horz" lIns="91440" tIns="45720" rIns="91440" bIns="45720" rtlCol="0" anchor="ctr"/>
          <a:lstStyle>
            <a:lvl1pPr algn="l">
              <a:defRPr sz="1707">
                <a:solidFill>
                  <a:schemeClr val="tx1">
                    <a:lumMod val="65000"/>
                    <a:lumOff val="35000"/>
                  </a:schemeClr>
                </a:solidFill>
              </a:defRPr>
            </a:lvl1pPr>
          </a:lstStyle>
          <a:p>
            <a:fld id="{37931978-A63C-4885-99CF-3887940C3269}" type="datetimeFigureOut">
              <a:rPr lang="en-IN" smtClean="0"/>
              <a:t>01-11-2016</a:t>
            </a:fld>
            <a:endParaRPr lang="en-IN"/>
          </a:p>
        </p:txBody>
      </p:sp>
      <p:sp>
        <p:nvSpPr>
          <p:cNvPr id="5" name="Footer Placeholder 4"/>
          <p:cNvSpPr>
            <a:spLocks noGrp="1"/>
          </p:cNvSpPr>
          <p:nvPr>
            <p:ph type="ftr" sz="quarter" idx="3"/>
          </p:nvPr>
        </p:nvSpPr>
        <p:spPr>
          <a:xfrm>
            <a:off x="5743962" y="9067632"/>
            <a:ext cx="5852339" cy="491799"/>
          </a:xfrm>
          <a:prstGeom prst="rect">
            <a:avLst/>
          </a:prstGeom>
        </p:spPr>
        <p:txBody>
          <a:bodyPr vert="horz" lIns="91440" tIns="45720" rIns="91440" bIns="45720" rtlCol="0" anchor="ctr"/>
          <a:lstStyle>
            <a:lvl1pPr algn="ctr">
              <a:defRPr sz="1707">
                <a:solidFill>
                  <a:schemeClr val="tx1">
                    <a:lumMod val="65000"/>
                    <a:lumOff val="35000"/>
                  </a:schemeClr>
                </a:solidFill>
              </a:defRPr>
            </a:lvl1pPr>
          </a:lstStyle>
          <a:p>
            <a:endParaRPr lang="en-IN"/>
          </a:p>
        </p:txBody>
      </p:sp>
      <p:sp>
        <p:nvSpPr>
          <p:cNvPr id="6" name="Slide Number Placeholder 5"/>
          <p:cNvSpPr>
            <a:spLocks noGrp="1"/>
          </p:cNvSpPr>
          <p:nvPr>
            <p:ph type="sldNum" sz="quarter" idx="4"/>
          </p:nvPr>
        </p:nvSpPr>
        <p:spPr>
          <a:xfrm>
            <a:off x="12246563" y="9067632"/>
            <a:ext cx="4009934" cy="491799"/>
          </a:xfrm>
          <a:prstGeom prst="rect">
            <a:avLst/>
          </a:prstGeom>
        </p:spPr>
        <p:txBody>
          <a:bodyPr vert="horz" lIns="91440" tIns="45720" rIns="91440" bIns="45720" rtlCol="0" anchor="ctr"/>
          <a:lstStyle>
            <a:lvl1pPr algn="r">
              <a:defRPr sz="1707">
                <a:solidFill>
                  <a:schemeClr val="tx1">
                    <a:lumMod val="65000"/>
                    <a:lumOff val="35000"/>
                  </a:schemeClr>
                </a:solidFill>
              </a:defRPr>
            </a:lvl1pPr>
          </a:lstStyle>
          <a:p>
            <a:fld id="{86CB4B4D-7CA3-9044-876B-883B54F8677D}" type="slidenum">
              <a:rPr lang="en-IN" smtClean="0"/>
              <a:t>‹#›</a:t>
            </a:fld>
            <a:endParaRPr lang="en-IN"/>
          </a:p>
        </p:txBody>
      </p:sp>
      <p:sp>
        <p:nvSpPr>
          <p:cNvPr id="11" name="Freeform 6" title="Left scallop edge"/>
          <p:cNvSpPr/>
          <p:nvPr/>
        </p:nvSpPr>
        <p:spPr bwMode="auto">
          <a:xfrm>
            <a:off x="1" y="0"/>
            <a:ext cx="1259878" cy="97536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6937102" y="0"/>
            <a:ext cx="403161" cy="975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297996868"/>
      </p:ext>
    </p:extLst>
  </p:cSld>
  <p:clrMap bg1="lt1" tx1="dk1" bg2="lt2" tx2="dk2" accent1="accent1" accent2="accent2" accent3="accent3" accent4="accent4" accent5="accent5" accent6="accent6" hlink="hlink" folHlink="folHlink"/>
  <p:sldLayoutIdLst>
    <p:sldLayoutId id="2147483940" r:id="rId1"/>
    <p:sldLayoutId id="2147483941" r:id="rId2"/>
    <p:sldLayoutId id="2147483942" r:id="rId3"/>
    <p:sldLayoutId id="2147483943" r:id="rId4"/>
    <p:sldLayoutId id="2147483944" r:id="rId5"/>
    <p:sldLayoutId id="2147483945" r:id="rId6"/>
    <p:sldLayoutId id="2147483946" r:id="rId7"/>
    <p:sldLayoutId id="2147483947" r:id="rId8"/>
    <p:sldLayoutId id="2147483948" r:id="rId9"/>
    <p:sldLayoutId id="2147483949" r:id="rId10"/>
    <p:sldLayoutId id="2147483950" r:id="rId11"/>
    <p:sldLayoutId id="2147483951" r:id="rId12"/>
  </p:sldLayoutIdLst>
  <p:txStyles>
    <p:titleStyle>
      <a:lvl1pPr algn="l" defTabSz="1300460" rtl="0" eaLnBrk="1" latinLnBrk="0" hangingPunct="1">
        <a:lnSpc>
          <a:spcPct val="90000"/>
        </a:lnSpc>
        <a:spcBef>
          <a:spcPct val="0"/>
        </a:spcBef>
        <a:buNone/>
        <a:defRPr sz="7253" kern="1200" cap="all" spc="284" baseline="0">
          <a:solidFill>
            <a:schemeClr val="tx2"/>
          </a:solidFill>
          <a:latin typeface="+mj-lt"/>
          <a:ea typeface="+mj-ea"/>
          <a:cs typeface="+mj-cs"/>
        </a:defRPr>
      </a:lvl1pPr>
    </p:titleStyle>
    <p:bodyStyle>
      <a:lvl1pPr marL="325115" indent="-325115" algn="l" defTabSz="1300460" rtl="0" eaLnBrk="1" latinLnBrk="0" hangingPunct="1">
        <a:lnSpc>
          <a:spcPct val="110000"/>
        </a:lnSpc>
        <a:spcBef>
          <a:spcPts val="996"/>
        </a:spcBef>
        <a:buClr>
          <a:schemeClr val="tx2"/>
        </a:buClr>
        <a:buFont typeface="Arial" panose="020B0604020202020204" pitchFamily="34" charset="0"/>
        <a:buChar char="•"/>
        <a:defRPr sz="2844" kern="1200">
          <a:solidFill>
            <a:schemeClr val="tx1">
              <a:lumMod val="65000"/>
              <a:lumOff val="35000"/>
            </a:schemeClr>
          </a:solidFill>
          <a:latin typeface="+mn-lt"/>
          <a:ea typeface="+mn-ea"/>
          <a:cs typeface="+mn-cs"/>
        </a:defRPr>
      </a:lvl1pPr>
      <a:lvl2pPr marL="975345" indent="-325115" algn="l" defTabSz="1300460" rtl="0" eaLnBrk="1" latinLnBrk="0" hangingPunct="1">
        <a:lnSpc>
          <a:spcPct val="110000"/>
        </a:lnSpc>
        <a:spcBef>
          <a:spcPts val="996"/>
        </a:spcBef>
        <a:buClr>
          <a:schemeClr val="tx2"/>
        </a:buClr>
        <a:buFont typeface="Gill Sans MT" panose="020B0502020104020203" pitchFamily="34" charset="0"/>
        <a:buChar char="–"/>
        <a:defRPr sz="2560" kern="1200">
          <a:solidFill>
            <a:schemeClr val="tx1">
              <a:lumMod val="65000"/>
              <a:lumOff val="35000"/>
            </a:schemeClr>
          </a:solidFill>
          <a:latin typeface="+mn-lt"/>
          <a:ea typeface="+mn-ea"/>
          <a:cs typeface="+mn-cs"/>
        </a:defRPr>
      </a:lvl2pPr>
      <a:lvl3pPr marL="1625575" indent="-325115" algn="l" defTabSz="1300460" rtl="0" eaLnBrk="1" latinLnBrk="0" hangingPunct="1">
        <a:lnSpc>
          <a:spcPct val="110000"/>
        </a:lnSpc>
        <a:spcBef>
          <a:spcPts val="996"/>
        </a:spcBef>
        <a:buClr>
          <a:schemeClr val="tx2"/>
        </a:buClr>
        <a:buFont typeface="Arial" panose="020B0604020202020204" pitchFamily="34" charset="0"/>
        <a:buChar char="•"/>
        <a:defRPr sz="2276" kern="1200">
          <a:solidFill>
            <a:schemeClr val="tx1">
              <a:lumMod val="65000"/>
              <a:lumOff val="35000"/>
            </a:schemeClr>
          </a:solidFill>
          <a:latin typeface="+mn-lt"/>
          <a:ea typeface="+mn-ea"/>
          <a:cs typeface="+mn-cs"/>
        </a:defRPr>
      </a:lvl3pPr>
      <a:lvl4pPr marL="2275804" indent="-325115" algn="l" defTabSz="1300460" rtl="0" eaLnBrk="1" latinLnBrk="0" hangingPunct="1">
        <a:lnSpc>
          <a:spcPct val="110000"/>
        </a:lnSpc>
        <a:spcBef>
          <a:spcPts val="996"/>
        </a:spcBef>
        <a:buClr>
          <a:schemeClr val="tx2"/>
        </a:buClr>
        <a:buFont typeface="Gill Sans MT" panose="020B0502020104020203" pitchFamily="34" charset="0"/>
        <a:buChar char="–"/>
        <a:defRPr sz="1991" kern="1200">
          <a:solidFill>
            <a:schemeClr val="tx1">
              <a:lumMod val="65000"/>
              <a:lumOff val="35000"/>
            </a:schemeClr>
          </a:solidFill>
          <a:latin typeface="+mn-lt"/>
          <a:ea typeface="+mn-ea"/>
          <a:cs typeface="+mn-cs"/>
        </a:defRPr>
      </a:lvl4pPr>
      <a:lvl5pPr marL="2926034" indent="-325115" algn="l" defTabSz="1300460" rtl="0" eaLnBrk="1" latinLnBrk="0" hangingPunct="1">
        <a:lnSpc>
          <a:spcPct val="110000"/>
        </a:lnSpc>
        <a:spcBef>
          <a:spcPts val="996"/>
        </a:spcBef>
        <a:buClr>
          <a:schemeClr val="tx2"/>
        </a:buClr>
        <a:buFont typeface="Arial" panose="020B0604020202020204" pitchFamily="34" charset="0"/>
        <a:buChar char="•"/>
        <a:defRPr sz="1991" kern="1200">
          <a:solidFill>
            <a:schemeClr val="tx1">
              <a:lumMod val="65000"/>
              <a:lumOff val="35000"/>
            </a:schemeClr>
          </a:solidFill>
          <a:latin typeface="+mn-lt"/>
          <a:ea typeface="+mn-ea"/>
          <a:cs typeface="+mn-cs"/>
        </a:defRPr>
      </a:lvl5pPr>
      <a:lvl6pPr marL="3576264" indent="-325115" algn="l" defTabSz="1300460" rtl="0" eaLnBrk="1" latinLnBrk="0" hangingPunct="1">
        <a:lnSpc>
          <a:spcPct val="110000"/>
        </a:lnSpc>
        <a:spcBef>
          <a:spcPts val="996"/>
        </a:spcBef>
        <a:buClr>
          <a:schemeClr val="tx2"/>
        </a:buClr>
        <a:buFont typeface="Gill Sans MT" panose="020B0502020104020203" pitchFamily="34" charset="0"/>
        <a:buChar char="–"/>
        <a:defRPr sz="1991" kern="1200">
          <a:solidFill>
            <a:schemeClr val="tx1">
              <a:lumMod val="65000"/>
              <a:lumOff val="35000"/>
            </a:schemeClr>
          </a:solidFill>
          <a:latin typeface="+mn-lt"/>
          <a:ea typeface="+mn-ea"/>
          <a:cs typeface="+mn-cs"/>
        </a:defRPr>
      </a:lvl6pPr>
      <a:lvl7pPr marL="4226494" indent="-325115" algn="l" defTabSz="1300460" rtl="0" eaLnBrk="1" latinLnBrk="0" hangingPunct="1">
        <a:lnSpc>
          <a:spcPct val="110000"/>
        </a:lnSpc>
        <a:spcBef>
          <a:spcPts val="996"/>
        </a:spcBef>
        <a:buClr>
          <a:schemeClr val="tx2"/>
        </a:buClr>
        <a:buFont typeface="Arial" panose="020B0604020202020204" pitchFamily="34" charset="0"/>
        <a:buChar char="•"/>
        <a:defRPr sz="1991" kern="1200">
          <a:solidFill>
            <a:schemeClr val="tx1">
              <a:lumMod val="65000"/>
              <a:lumOff val="35000"/>
            </a:schemeClr>
          </a:solidFill>
          <a:latin typeface="+mn-lt"/>
          <a:ea typeface="+mn-ea"/>
          <a:cs typeface="+mn-cs"/>
        </a:defRPr>
      </a:lvl7pPr>
      <a:lvl8pPr marL="4876724" indent="-325115" algn="l" defTabSz="1300460" rtl="0" eaLnBrk="1" latinLnBrk="0" hangingPunct="1">
        <a:lnSpc>
          <a:spcPct val="110000"/>
        </a:lnSpc>
        <a:spcBef>
          <a:spcPts val="996"/>
        </a:spcBef>
        <a:buClr>
          <a:schemeClr val="tx2"/>
        </a:buClr>
        <a:buFont typeface="Gill Sans MT" panose="020B0502020104020203" pitchFamily="34" charset="0"/>
        <a:buChar char="–"/>
        <a:defRPr sz="1991" kern="1200" baseline="0">
          <a:solidFill>
            <a:schemeClr val="tx1">
              <a:lumMod val="65000"/>
              <a:lumOff val="35000"/>
            </a:schemeClr>
          </a:solidFill>
          <a:latin typeface="+mn-lt"/>
          <a:ea typeface="+mn-ea"/>
          <a:cs typeface="+mn-cs"/>
        </a:defRPr>
      </a:lvl8pPr>
      <a:lvl9pPr marL="5526954" indent="-325115" algn="l" defTabSz="1300460" rtl="0" eaLnBrk="1" latinLnBrk="0" hangingPunct="1">
        <a:lnSpc>
          <a:spcPct val="110000"/>
        </a:lnSpc>
        <a:spcBef>
          <a:spcPts val="996"/>
        </a:spcBef>
        <a:buClr>
          <a:schemeClr val="tx2"/>
        </a:buClr>
        <a:buFont typeface="Arial" panose="020B0604020202020204" pitchFamily="34" charset="0"/>
        <a:buChar char="•"/>
        <a:defRPr sz="1991" kern="1200" baseline="0">
          <a:solidFill>
            <a:schemeClr val="tx1">
              <a:lumMod val="65000"/>
              <a:lumOff val="35000"/>
            </a:schemeClr>
          </a:solidFill>
          <a:latin typeface="+mn-lt"/>
          <a:ea typeface="+mn-ea"/>
          <a:cs typeface="+mn-cs"/>
        </a:defRPr>
      </a:lvl9pPr>
    </p:bodyStyle>
    <p:other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7" pos="1056" userDrawn="1">
          <p15:clr>
            <a:srgbClr val="F26B43"/>
          </p15:clr>
        </p15:guide>
        <p15:guide id="8" pos="9600" userDrawn="1">
          <p15:clr>
            <a:srgbClr val="F26B43"/>
          </p15:clr>
        </p15:guide>
        <p15:guide id="9" pos="792" userDrawn="1">
          <p15:clr>
            <a:srgbClr val="F26B43"/>
          </p15:clr>
        </p15:guide>
        <p15:guide id="10" pos="7200" userDrawn="1">
          <p15:clr>
            <a:srgbClr val="F26B43"/>
          </p15:clr>
        </p15:guide>
        <p15:guide id="11" orient="horz" pos="4008" userDrawn="1">
          <p15:clr>
            <a:srgbClr val="F26B43"/>
          </p15:clr>
        </p15:guide>
        <p15:guide id="12" orient="horz" pos="1440" userDrawn="1">
          <p15:clr>
            <a:srgbClr val="F26B43"/>
          </p15:clr>
        </p15:guide>
        <p15:guide id="13" orient="horz" pos="3720" userDrawn="1">
          <p15:clr>
            <a:srgbClr val="F26B43"/>
          </p15:clr>
        </p15:guide>
        <p15:guide id="14" orient="horz" pos="2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Shape 166"/>
          <p:cNvSpPr>
            <a:spLocks noGrp="1"/>
          </p:cNvSpPr>
          <p:nvPr>
            <p:ph type="ctrTitle"/>
          </p:nvPr>
        </p:nvSpPr>
        <p:spPr>
          <a:xfrm>
            <a:off x="685801" y="3271258"/>
            <a:ext cx="16654462" cy="3856906"/>
          </a:xfrm>
          <a:prstGeom prst="rect">
            <a:avLst/>
          </a:prstGeom>
        </p:spPr>
        <p:txBody>
          <a:bodyPr>
            <a:noAutofit/>
          </a:bodyPr>
          <a:lstStyle>
            <a:lvl1pPr defTabSz="350520">
              <a:defRPr sz="10200"/>
            </a:lvl1pPr>
          </a:lstStyle>
          <a:p>
            <a:r>
              <a:rPr lang="en-IN" sz="8000" b="1" dirty="0">
                <a:latin typeface="Arial Rounded MT Bold" pitchFamily="34" charset="0"/>
              </a:rPr>
              <a:t>Fashion </a:t>
            </a:r>
            <a:br>
              <a:rPr lang="en-IN" sz="8000" b="1" dirty="0">
                <a:latin typeface="Arial Rounded MT Bold" pitchFamily="34" charset="0"/>
              </a:rPr>
            </a:br>
            <a:r>
              <a:rPr lang="en-IN" sz="8000" b="1" dirty="0">
                <a:latin typeface="Arial Rounded MT Bold" pitchFamily="34" charset="0"/>
              </a:rPr>
              <a:t>E-commerce Website</a:t>
            </a:r>
            <a:br>
              <a:rPr lang="en-IN" sz="9600" dirty="0"/>
            </a:br>
            <a:endParaRPr sz="5400" dirty="0">
              <a:latin typeface="Times New Roman" pitchFamily="18" charset="0"/>
              <a:cs typeface="Times New Roman" pitchFamily="18" charset="0"/>
            </a:endParaRPr>
          </a:p>
        </p:txBody>
      </p:sp>
      <p:sp>
        <p:nvSpPr>
          <p:cNvPr id="167" name="Shape 167"/>
          <p:cNvSpPr>
            <a:spLocks noGrp="1"/>
          </p:cNvSpPr>
          <p:nvPr>
            <p:ph type="sldNum" sz="quarter" idx="12"/>
          </p:nvPr>
        </p:nvSpPr>
        <p:spPr>
          <a:xfrm>
            <a:off x="14508469" y="431800"/>
            <a:ext cx="260600" cy="457200"/>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p:cNvSpPr>
          <p:nvPr>
            <p:ph type="title"/>
          </p:nvPr>
        </p:nvSpPr>
        <p:spPr>
          <a:prstGeom prst="rect">
            <a:avLst/>
          </a:prstGeom>
        </p:spPr>
        <p:txBody>
          <a:bodyPr/>
          <a:lstStyle>
            <a:lvl1pPr defTabSz="467359">
              <a:spcBef>
                <a:spcPts val="2200"/>
              </a:spcBef>
              <a:defRPr sz="4800"/>
            </a:lvl1pPr>
          </a:lstStyle>
          <a:p>
            <a:r>
              <a:rPr lang="en-IN" dirty="0"/>
              <a:t>Website design - homepage </a:t>
            </a:r>
            <a:endParaRPr dirty="0"/>
          </a:p>
        </p:txBody>
      </p:sp>
      <p:sp>
        <p:nvSpPr>
          <p:cNvPr id="235" name="Shape 235"/>
          <p:cNvSpPr>
            <a:spLocks noGrp="1"/>
          </p:cNvSpPr>
          <p:nvPr>
            <p:ph type="body" idx="1"/>
          </p:nvPr>
        </p:nvSpPr>
        <p:spPr>
          <a:prstGeom prst="rect">
            <a:avLst/>
          </a:prstGeom>
        </p:spPr>
        <p:txBody>
          <a:bodyPr/>
          <a:lstStyle/>
          <a:p>
            <a:pPr marL="0" indent="0">
              <a:buClrTx/>
              <a:buNone/>
            </a:pPr>
            <a:endParaRPr dirty="0"/>
          </a:p>
        </p:txBody>
      </p:sp>
      <p:sp>
        <p:nvSpPr>
          <p:cNvPr id="236" name="Shape 236"/>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10</a:t>
            </a:fld>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91003" y="1690606"/>
            <a:ext cx="12819150" cy="72107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p:cNvSpPr>
          <p:nvPr>
            <p:ph type="title"/>
          </p:nvPr>
        </p:nvSpPr>
        <p:spPr>
          <a:prstGeom prst="rect">
            <a:avLst/>
          </a:prstGeom>
        </p:spPr>
        <p:txBody>
          <a:bodyPr>
            <a:normAutofit/>
          </a:bodyPr>
          <a:lstStyle>
            <a:lvl1pPr defTabSz="467359">
              <a:spcBef>
                <a:spcPts val="2200"/>
              </a:spcBef>
              <a:defRPr sz="4800"/>
            </a:lvl1pPr>
          </a:lstStyle>
          <a:p>
            <a:r>
              <a:rPr lang="en-IN" dirty="0"/>
              <a:t>Website design – Subscription model</a:t>
            </a:r>
            <a:endParaRPr dirty="0"/>
          </a:p>
        </p:txBody>
      </p:sp>
      <p:sp>
        <p:nvSpPr>
          <p:cNvPr id="235" name="Shape 235"/>
          <p:cNvSpPr>
            <a:spLocks noGrp="1"/>
          </p:cNvSpPr>
          <p:nvPr>
            <p:ph type="body" idx="1"/>
          </p:nvPr>
        </p:nvSpPr>
        <p:spPr>
          <a:prstGeom prst="rect">
            <a:avLst/>
          </a:prstGeom>
        </p:spPr>
        <p:txBody>
          <a:bodyPr/>
          <a:lstStyle/>
          <a:p>
            <a:pPr marL="0" indent="0">
              <a:buClrTx/>
              <a:buNone/>
            </a:pPr>
            <a:endParaRPr dirty="0"/>
          </a:p>
        </p:txBody>
      </p:sp>
      <p:sp>
        <p:nvSpPr>
          <p:cNvPr id="236" name="Shape 236"/>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11</a:t>
            </a:fld>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15695" y="1856860"/>
            <a:ext cx="12819150" cy="72107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67369640"/>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p:cNvSpPr>
          <p:nvPr>
            <p:ph type="title"/>
          </p:nvPr>
        </p:nvSpPr>
        <p:spPr>
          <a:prstGeom prst="rect">
            <a:avLst/>
          </a:prstGeom>
        </p:spPr>
        <p:txBody>
          <a:bodyPr>
            <a:normAutofit/>
          </a:bodyPr>
          <a:lstStyle>
            <a:lvl1pPr defTabSz="467359">
              <a:spcBef>
                <a:spcPts val="2200"/>
              </a:spcBef>
              <a:defRPr sz="4800"/>
            </a:lvl1pPr>
          </a:lstStyle>
          <a:p>
            <a:r>
              <a:rPr lang="en-IN" dirty="0"/>
              <a:t>Website design – Subscribe or shop options</a:t>
            </a:r>
            <a:endParaRPr dirty="0"/>
          </a:p>
        </p:txBody>
      </p:sp>
      <p:sp>
        <p:nvSpPr>
          <p:cNvPr id="235" name="Shape 235"/>
          <p:cNvSpPr>
            <a:spLocks noGrp="1"/>
          </p:cNvSpPr>
          <p:nvPr>
            <p:ph type="body" idx="1"/>
          </p:nvPr>
        </p:nvSpPr>
        <p:spPr>
          <a:prstGeom prst="rect">
            <a:avLst/>
          </a:prstGeom>
        </p:spPr>
        <p:txBody>
          <a:bodyPr/>
          <a:lstStyle/>
          <a:p>
            <a:pPr marL="0" indent="0">
              <a:buClrTx/>
              <a:buNone/>
            </a:pPr>
            <a:endParaRPr dirty="0"/>
          </a:p>
        </p:txBody>
      </p:sp>
      <p:sp>
        <p:nvSpPr>
          <p:cNvPr id="236" name="Shape 236"/>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12</a:t>
            </a:fld>
            <a:endParaRPr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40385" y="1856859"/>
            <a:ext cx="12400734" cy="69754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90968861"/>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p:cNvSpPr>
          <p:nvPr>
            <p:ph type="title"/>
          </p:nvPr>
        </p:nvSpPr>
        <p:spPr>
          <a:prstGeom prst="rect">
            <a:avLst/>
          </a:prstGeom>
        </p:spPr>
        <p:txBody>
          <a:bodyPr>
            <a:normAutofit/>
          </a:bodyPr>
          <a:lstStyle>
            <a:lvl1pPr defTabSz="467359">
              <a:spcBef>
                <a:spcPts val="2200"/>
              </a:spcBef>
              <a:defRPr sz="4800"/>
            </a:lvl1pPr>
          </a:lstStyle>
          <a:p>
            <a:r>
              <a:rPr lang="en-IN" dirty="0"/>
              <a:t>Website design – Subscribe or shop options</a:t>
            </a:r>
            <a:endParaRPr dirty="0"/>
          </a:p>
        </p:txBody>
      </p:sp>
      <p:sp>
        <p:nvSpPr>
          <p:cNvPr id="235" name="Shape 235"/>
          <p:cNvSpPr>
            <a:spLocks noGrp="1"/>
          </p:cNvSpPr>
          <p:nvPr>
            <p:ph type="body" idx="1"/>
          </p:nvPr>
        </p:nvSpPr>
        <p:spPr>
          <a:prstGeom prst="rect">
            <a:avLst/>
          </a:prstGeom>
        </p:spPr>
        <p:txBody>
          <a:bodyPr/>
          <a:lstStyle/>
          <a:p>
            <a:pPr marL="0" indent="0">
              <a:buClrTx/>
              <a:buNone/>
            </a:pPr>
            <a:endParaRPr dirty="0"/>
          </a:p>
        </p:txBody>
      </p:sp>
      <p:sp>
        <p:nvSpPr>
          <p:cNvPr id="236" name="Shape 236"/>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13</a:t>
            </a:fld>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2945" y="1856860"/>
            <a:ext cx="12819150" cy="72107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46061011"/>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p:cNvSpPr>
          <p:nvPr>
            <p:ph type="title"/>
          </p:nvPr>
        </p:nvSpPr>
        <p:spPr>
          <a:prstGeom prst="rect">
            <a:avLst/>
          </a:prstGeom>
        </p:spPr>
        <p:txBody>
          <a:bodyPr/>
          <a:lstStyle>
            <a:lvl1pPr defTabSz="467359">
              <a:spcBef>
                <a:spcPts val="2200"/>
              </a:spcBef>
              <a:defRPr sz="4800"/>
            </a:lvl1pPr>
          </a:lstStyle>
          <a:p>
            <a:r>
              <a:rPr lang="en-IN" dirty="0"/>
              <a:t>Website design - REGISTER</a:t>
            </a:r>
            <a:endParaRPr dirty="0"/>
          </a:p>
        </p:txBody>
      </p:sp>
      <p:sp>
        <p:nvSpPr>
          <p:cNvPr id="235" name="Shape 235"/>
          <p:cNvSpPr>
            <a:spLocks noGrp="1"/>
          </p:cNvSpPr>
          <p:nvPr>
            <p:ph type="body" idx="1"/>
          </p:nvPr>
        </p:nvSpPr>
        <p:spPr>
          <a:prstGeom prst="rect">
            <a:avLst/>
          </a:prstGeom>
        </p:spPr>
        <p:txBody>
          <a:bodyPr/>
          <a:lstStyle/>
          <a:p>
            <a:pPr marL="0" indent="0">
              <a:buClrTx/>
              <a:buNone/>
            </a:pPr>
            <a:endParaRPr dirty="0"/>
          </a:p>
        </p:txBody>
      </p:sp>
      <p:sp>
        <p:nvSpPr>
          <p:cNvPr id="236" name="Shape 236"/>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14</a:t>
            </a:fld>
            <a:endParaRPr/>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72244" y="1815296"/>
            <a:ext cx="12474624" cy="70169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66682244"/>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p:cNvSpPr>
          <p:nvPr>
            <p:ph type="title"/>
          </p:nvPr>
        </p:nvSpPr>
        <p:spPr>
          <a:prstGeom prst="rect">
            <a:avLst/>
          </a:prstGeom>
        </p:spPr>
        <p:txBody>
          <a:bodyPr/>
          <a:lstStyle>
            <a:lvl1pPr defTabSz="467359">
              <a:spcBef>
                <a:spcPts val="2200"/>
              </a:spcBef>
              <a:defRPr sz="4800"/>
            </a:lvl1pPr>
          </a:lstStyle>
          <a:p>
            <a:r>
              <a:rPr lang="en-IN" dirty="0"/>
              <a:t>Website design - LOGIN</a:t>
            </a:r>
            <a:endParaRPr dirty="0"/>
          </a:p>
        </p:txBody>
      </p:sp>
      <p:sp>
        <p:nvSpPr>
          <p:cNvPr id="235" name="Shape 235"/>
          <p:cNvSpPr>
            <a:spLocks noGrp="1"/>
          </p:cNvSpPr>
          <p:nvPr>
            <p:ph type="body" idx="1"/>
          </p:nvPr>
        </p:nvSpPr>
        <p:spPr>
          <a:prstGeom prst="rect">
            <a:avLst/>
          </a:prstGeom>
        </p:spPr>
        <p:txBody>
          <a:bodyPr/>
          <a:lstStyle/>
          <a:p>
            <a:pPr marL="0" indent="0">
              <a:buClrTx/>
              <a:buNone/>
            </a:pPr>
            <a:endParaRPr dirty="0"/>
          </a:p>
        </p:txBody>
      </p:sp>
      <p:sp>
        <p:nvSpPr>
          <p:cNvPr id="236" name="Shape 236"/>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15</a:t>
            </a:fld>
            <a:endParaRPr/>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82946" y="1771162"/>
            <a:ext cx="12331412" cy="69364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66682244"/>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p:cNvSpPr>
          <p:nvPr>
            <p:ph type="title"/>
          </p:nvPr>
        </p:nvSpPr>
        <p:spPr>
          <a:prstGeom prst="rect">
            <a:avLst/>
          </a:prstGeom>
        </p:spPr>
        <p:txBody>
          <a:bodyPr/>
          <a:lstStyle>
            <a:lvl1pPr defTabSz="467359">
              <a:spcBef>
                <a:spcPts val="2200"/>
              </a:spcBef>
              <a:defRPr sz="4800"/>
            </a:lvl1pPr>
          </a:lstStyle>
          <a:p>
            <a:r>
              <a:rPr lang="en-IN" dirty="0"/>
              <a:t>Website design – How to shop</a:t>
            </a:r>
            <a:endParaRPr dirty="0"/>
          </a:p>
        </p:txBody>
      </p:sp>
      <p:sp>
        <p:nvSpPr>
          <p:cNvPr id="235" name="Shape 235"/>
          <p:cNvSpPr>
            <a:spLocks noGrp="1"/>
          </p:cNvSpPr>
          <p:nvPr>
            <p:ph type="body" idx="1"/>
          </p:nvPr>
        </p:nvSpPr>
        <p:spPr>
          <a:prstGeom prst="rect">
            <a:avLst/>
          </a:prstGeom>
        </p:spPr>
        <p:txBody>
          <a:bodyPr/>
          <a:lstStyle/>
          <a:p>
            <a:pPr marL="0" indent="0">
              <a:buClrTx/>
              <a:buNone/>
            </a:pPr>
            <a:endParaRPr dirty="0"/>
          </a:p>
        </p:txBody>
      </p:sp>
      <p:sp>
        <p:nvSpPr>
          <p:cNvPr id="236" name="Shape 236"/>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16</a:t>
            </a:fld>
            <a:endParaRPr/>
          </a:p>
        </p:txBody>
      </p:sp>
      <p:pic>
        <p:nvPicPr>
          <p:cNvPr id="7"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36476" y="1856860"/>
            <a:ext cx="12819150" cy="72107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26243840"/>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p:cNvSpPr>
          <p:nvPr>
            <p:ph type="title"/>
          </p:nvPr>
        </p:nvSpPr>
        <p:spPr>
          <a:prstGeom prst="rect">
            <a:avLst/>
          </a:prstGeom>
        </p:spPr>
        <p:txBody>
          <a:bodyPr>
            <a:normAutofit/>
          </a:bodyPr>
          <a:lstStyle>
            <a:lvl1pPr defTabSz="467359">
              <a:spcBef>
                <a:spcPts val="2200"/>
              </a:spcBef>
              <a:defRPr sz="4800"/>
            </a:lvl1pPr>
          </a:lstStyle>
          <a:p>
            <a:r>
              <a:rPr lang="en-IN" dirty="0"/>
              <a:t>Website design – SELECTING A t-shirt</a:t>
            </a:r>
            <a:endParaRPr dirty="0"/>
          </a:p>
        </p:txBody>
      </p:sp>
      <p:sp>
        <p:nvSpPr>
          <p:cNvPr id="235" name="Shape 235"/>
          <p:cNvSpPr>
            <a:spLocks noGrp="1"/>
          </p:cNvSpPr>
          <p:nvPr>
            <p:ph type="body" idx="1"/>
          </p:nvPr>
        </p:nvSpPr>
        <p:spPr>
          <a:prstGeom prst="rect">
            <a:avLst/>
          </a:prstGeom>
        </p:spPr>
        <p:txBody>
          <a:bodyPr/>
          <a:lstStyle/>
          <a:p>
            <a:pPr marL="0" indent="0">
              <a:buClrTx/>
              <a:buNone/>
            </a:pPr>
            <a:endParaRPr dirty="0"/>
          </a:p>
        </p:txBody>
      </p:sp>
      <p:sp>
        <p:nvSpPr>
          <p:cNvPr id="236" name="Shape 236"/>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17</a:t>
            </a:fld>
            <a:endParaRPr/>
          </a:p>
        </p:txBody>
      </p:sp>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9128" y="1702352"/>
            <a:ext cx="13196146" cy="73652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6819042"/>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p:cNvSpPr>
          <p:nvPr>
            <p:ph type="title"/>
          </p:nvPr>
        </p:nvSpPr>
        <p:spPr>
          <a:prstGeom prst="rect">
            <a:avLst/>
          </a:prstGeom>
        </p:spPr>
        <p:txBody>
          <a:bodyPr>
            <a:normAutofit/>
          </a:bodyPr>
          <a:lstStyle>
            <a:lvl1pPr defTabSz="467359">
              <a:spcBef>
                <a:spcPts val="2200"/>
              </a:spcBef>
              <a:defRPr sz="4800"/>
            </a:lvl1pPr>
          </a:lstStyle>
          <a:p>
            <a:r>
              <a:rPr lang="en-IN" dirty="0"/>
              <a:t>Website design – ADD TO CART</a:t>
            </a:r>
            <a:endParaRPr dirty="0"/>
          </a:p>
        </p:txBody>
      </p:sp>
      <p:sp>
        <p:nvSpPr>
          <p:cNvPr id="235" name="Shape 235"/>
          <p:cNvSpPr>
            <a:spLocks noGrp="1"/>
          </p:cNvSpPr>
          <p:nvPr>
            <p:ph type="body" idx="1"/>
          </p:nvPr>
        </p:nvSpPr>
        <p:spPr>
          <a:prstGeom prst="rect">
            <a:avLst/>
          </a:prstGeom>
        </p:spPr>
        <p:txBody>
          <a:bodyPr/>
          <a:lstStyle/>
          <a:p>
            <a:pPr marL="0" indent="0">
              <a:buClrTx/>
              <a:buNone/>
            </a:pPr>
            <a:endParaRPr dirty="0"/>
          </a:p>
        </p:txBody>
      </p:sp>
      <p:sp>
        <p:nvSpPr>
          <p:cNvPr id="236" name="Shape 236"/>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18</a:t>
            </a:fld>
            <a:endParaRPr/>
          </a:p>
        </p:txBody>
      </p:sp>
      <p:pic>
        <p:nvPicPr>
          <p:cNvPr id="2" name="Picture 1"/>
          <p:cNvPicPr>
            <a:picLocks noChangeAspect="1"/>
          </p:cNvPicPr>
          <p:nvPr/>
        </p:nvPicPr>
        <p:blipFill rotWithShape="1">
          <a:blip r:embed="rId2"/>
          <a:srcRect t="3807"/>
          <a:stretch/>
        </p:blipFill>
        <p:spPr>
          <a:xfrm>
            <a:off x="2170749" y="1660979"/>
            <a:ext cx="13695218" cy="7406653"/>
          </a:xfrm>
          <a:prstGeom prst="rect">
            <a:avLst/>
          </a:prstGeom>
        </p:spPr>
      </p:pic>
    </p:spTree>
    <p:extLst>
      <p:ext uri="{BB962C8B-B14F-4D97-AF65-F5344CB8AC3E}">
        <p14:creationId xmlns:p14="http://schemas.microsoft.com/office/powerpoint/2010/main" val="4094488626"/>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p:cNvSpPr>
          <p:nvPr>
            <p:ph type="title"/>
          </p:nvPr>
        </p:nvSpPr>
        <p:spPr>
          <a:prstGeom prst="rect">
            <a:avLst/>
          </a:prstGeom>
        </p:spPr>
        <p:txBody>
          <a:bodyPr>
            <a:normAutofit/>
          </a:bodyPr>
          <a:lstStyle>
            <a:lvl1pPr defTabSz="467359">
              <a:spcBef>
                <a:spcPts val="2200"/>
              </a:spcBef>
              <a:defRPr sz="4800"/>
            </a:lvl1pPr>
          </a:lstStyle>
          <a:p>
            <a:r>
              <a:rPr lang="en-IN" dirty="0"/>
              <a:t>Website design </a:t>
            </a:r>
            <a:r>
              <a:rPr lang="en-IN"/>
              <a:t>– CHECKOUT</a:t>
            </a:r>
            <a:endParaRPr dirty="0"/>
          </a:p>
        </p:txBody>
      </p:sp>
      <p:sp>
        <p:nvSpPr>
          <p:cNvPr id="235" name="Shape 235"/>
          <p:cNvSpPr>
            <a:spLocks noGrp="1"/>
          </p:cNvSpPr>
          <p:nvPr>
            <p:ph type="body" idx="1"/>
          </p:nvPr>
        </p:nvSpPr>
        <p:spPr>
          <a:prstGeom prst="rect">
            <a:avLst/>
          </a:prstGeom>
        </p:spPr>
        <p:txBody>
          <a:bodyPr/>
          <a:lstStyle/>
          <a:p>
            <a:pPr marL="0" indent="0">
              <a:buClrTx/>
              <a:buNone/>
            </a:pPr>
            <a:endParaRPr dirty="0"/>
          </a:p>
        </p:txBody>
      </p:sp>
      <p:sp>
        <p:nvSpPr>
          <p:cNvPr id="236" name="Shape 236"/>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19</a:t>
            </a:fld>
            <a:endParaRPr/>
          </a:p>
        </p:txBody>
      </p:sp>
      <p:pic>
        <p:nvPicPr>
          <p:cNvPr id="2" name="Picture 1"/>
          <p:cNvPicPr>
            <a:picLocks noChangeAspect="1"/>
          </p:cNvPicPr>
          <p:nvPr/>
        </p:nvPicPr>
        <p:blipFill rotWithShape="1">
          <a:blip r:embed="rId2"/>
          <a:srcRect t="5049"/>
          <a:stretch/>
        </p:blipFill>
        <p:spPr>
          <a:xfrm>
            <a:off x="2275366" y="1895163"/>
            <a:ext cx="13435689" cy="7172470"/>
          </a:xfrm>
          <a:prstGeom prst="rect">
            <a:avLst/>
          </a:prstGeom>
        </p:spPr>
      </p:pic>
    </p:spTree>
    <p:extLst>
      <p:ext uri="{BB962C8B-B14F-4D97-AF65-F5344CB8AC3E}">
        <p14:creationId xmlns:p14="http://schemas.microsoft.com/office/powerpoint/2010/main" val="1489819628"/>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Shape 169"/>
          <p:cNvSpPr>
            <a:spLocks noGrp="1"/>
          </p:cNvSpPr>
          <p:nvPr>
            <p:ph type="title"/>
          </p:nvPr>
        </p:nvSpPr>
        <p:spPr>
          <a:xfrm>
            <a:off x="1780219" y="1009029"/>
            <a:ext cx="14476278" cy="2122143"/>
          </a:xfrm>
          <a:prstGeom prst="rect">
            <a:avLst/>
          </a:prstGeom>
        </p:spPr>
        <p:txBody>
          <a:bodyPr>
            <a:normAutofit/>
          </a:bodyPr>
          <a:lstStyle>
            <a:lvl1pPr defTabSz="467359">
              <a:spcBef>
                <a:spcPts val="2200"/>
              </a:spcBef>
              <a:defRPr sz="4800"/>
            </a:lvl1pPr>
          </a:lstStyle>
          <a:p>
            <a:r>
              <a:rPr sz="5400" dirty="0"/>
              <a:t>INTRODUCTION</a:t>
            </a:r>
          </a:p>
        </p:txBody>
      </p:sp>
      <p:sp>
        <p:nvSpPr>
          <p:cNvPr id="170" name="Shape 170"/>
          <p:cNvSpPr>
            <a:spLocks noGrp="1"/>
          </p:cNvSpPr>
          <p:nvPr>
            <p:ph type="body" idx="1"/>
          </p:nvPr>
        </p:nvSpPr>
        <p:spPr>
          <a:prstGeom prst="rect">
            <a:avLst/>
          </a:prstGeom>
        </p:spPr>
        <p:txBody>
          <a:bodyPr>
            <a:normAutofit/>
          </a:bodyPr>
          <a:lstStyle/>
          <a:p>
            <a:r>
              <a:rPr lang="en-US" sz="3200" dirty="0"/>
              <a:t>The computers and computer applications are finding its voyage to each and every field of mankind, where the data and information are the primary necessities. The actual processing of the system becomes very useful to its users because manipulation and utilization of data in a meaningful way is the need of each and every organization.</a:t>
            </a:r>
            <a:endParaRPr lang="en-IN" sz="3200" dirty="0"/>
          </a:p>
          <a:p>
            <a:endParaRPr dirty="0"/>
          </a:p>
        </p:txBody>
      </p:sp>
      <p:sp>
        <p:nvSpPr>
          <p:cNvPr id="171" name="Shape 171"/>
          <p:cNvSpPr>
            <a:spLocks noGrp="1"/>
          </p:cNvSpPr>
          <p:nvPr>
            <p:ph type="sldNum" sz="quarter" idx="2"/>
          </p:nvPr>
        </p:nvSpPr>
        <p:spPr>
          <a:xfrm>
            <a:off x="14500652" y="431800"/>
            <a:ext cx="260599" cy="457200"/>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4800" dirty="0"/>
              <a:t>Order Submit Successfully</a:t>
            </a:r>
          </a:p>
        </p:txBody>
      </p:sp>
      <p:pic>
        <p:nvPicPr>
          <p:cNvPr id="5" name="Picture 4"/>
          <p:cNvPicPr>
            <a:picLocks noChangeAspect="1"/>
          </p:cNvPicPr>
          <p:nvPr/>
        </p:nvPicPr>
        <p:blipFill>
          <a:blip r:embed="rId2"/>
          <a:stretch>
            <a:fillRect/>
          </a:stretch>
        </p:blipFill>
        <p:spPr>
          <a:xfrm>
            <a:off x="2396859" y="1604908"/>
            <a:ext cx="13242997" cy="7445550"/>
          </a:xfrm>
          <a:prstGeom prst="rect">
            <a:avLst/>
          </a:prstGeom>
        </p:spPr>
      </p:pic>
    </p:spTree>
    <p:extLst>
      <p:ext uri="{BB962C8B-B14F-4D97-AF65-F5344CB8AC3E}">
        <p14:creationId xmlns:p14="http://schemas.microsoft.com/office/powerpoint/2010/main" val="1145882216"/>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idx="1"/>
          </p:nvPr>
        </p:nvSpPr>
        <p:spPr>
          <a:xfrm>
            <a:off x="2793908" y="748009"/>
            <a:ext cx="11704320" cy="6220178"/>
          </a:xfrm>
        </p:spPr>
        <p:txBody>
          <a:bodyPr/>
          <a:lstStyle/>
          <a:p>
            <a:r>
              <a:rPr lang="en-IN" dirty="0"/>
              <a:t>Thank you…</a:t>
            </a:r>
          </a:p>
        </p:txBody>
      </p:sp>
    </p:spTree>
    <p:extLst>
      <p:ext uri="{BB962C8B-B14F-4D97-AF65-F5344CB8AC3E}">
        <p14:creationId xmlns:p14="http://schemas.microsoft.com/office/powerpoint/2010/main" val="3518325697"/>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Shape 175"/>
          <p:cNvSpPr>
            <a:spLocks noGrp="1"/>
          </p:cNvSpPr>
          <p:nvPr>
            <p:ph type="title"/>
          </p:nvPr>
        </p:nvSpPr>
        <p:spPr>
          <a:xfrm>
            <a:off x="1780219" y="1188074"/>
            <a:ext cx="14476278" cy="345163"/>
          </a:xfrm>
          <a:prstGeom prst="rect">
            <a:avLst/>
          </a:prstGeom>
        </p:spPr>
        <p:txBody>
          <a:bodyPr>
            <a:noAutofit/>
          </a:bodyPr>
          <a:lstStyle>
            <a:lvl1pPr defTabSz="467359">
              <a:spcBef>
                <a:spcPts val="2200"/>
              </a:spcBef>
              <a:defRPr sz="4800"/>
            </a:lvl1pPr>
          </a:lstStyle>
          <a:p>
            <a:r>
              <a:rPr dirty="0"/>
              <a:t>MOTIVA</a:t>
            </a:r>
            <a:r>
              <a:rPr lang="en-US" dirty="0"/>
              <a:t>T</a:t>
            </a:r>
            <a:r>
              <a:rPr dirty="0"/>
              <a:t>ION</a:t>
            </a:r>
          </a:p>
        </p:txBody>
      </p:sp>
      <p:sp>
        <p:nvSpPr>
          <p:cNvPr id="174" name="Shape 174"/>
          <p:cNvSpPr>
            <a:spLocks noGrp="1"/>
          </p:cNvSpPr>
          <p:nvPr>
            <p:ph type="body" idx="1"/>
          </p:nvPr>
        </p:nvSpPr>
        <p:spPr>
          <a:prstGeom prst="rect">
            <a:avLst/>
          </a:prstGeom>
        </p:spPr>
        <p:txBody>
          <a:bodyPr>
            <a:normAutofit/>
          </a:bodyPr>
          <a:lstStyle/>
          <a:p>
            <a:r>
              <a:rPr lang="en-US" sz="3200" dirty="0"/>
              <a:t>The main objective of this project is to implement a computer based Online T-shirt Ordering System. This system will provide the users with a system to order all types of fashion T Shirts to wear, seamlessly. It will also help the users to know the latest offers of their interests. The database will be developed with open source.</a:t>
            </a:r>
            <a:endParaRPr lang="en-IN" sz="3200" dirty="0"/>
          </a:p>
          <a:p>
            <a:endParaRPr dirty="0"/>
          </a:p>
        </p:txBody>
      </p:sp>
      <p:sp>
        <p:nvSpPr>
          <p:cNvPr id="173" name="Shape 173"/>
          <p:cNvSpPr>
            <a:spLocks noGrp="1"/>
          </p:cNvSpPr>
          <p:nvPr>
            <p:ph type="sldNum" sz="quarter" idx="2"/>
          </p:nvPr>
        </p:nvSpPr>
        <p:spPr>
          <a:xfrm>
            <a:off x="14500652" y="431800"/>
            <a:ext cx="260599" cy="457200"/>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3</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Shape 177"/>
          <p:cNvSpPr>
            <a:spLocks noGrp="1"/>
          </p:cNvSpPr>
          <p:nvPr>
            <p:ph type="title"/>
          </p:nvPr>
        </p:nvSpPr>
        <p:spPr>
          <a:xfrm>
            <a:off x="1967255" y="1129059"/>
            <a:ext cx="14476278" cy="2122143"/>
          </a:xfrm>
          <a:prstGeom prst="rect">
            <a:avLst/>
          </a:prstGeom>
        </p:spPr>
        <p:txBody>
          <a:bodyPr>
            <a:normAutofit/>
          </a:bodyPr>
          <a:lstStyle>
            <a:lvl1pPr defTabSz="467359">
              <a:spcBef>
                <a:spcPts val="2200"/>
              </a:spcBef>
              <a:defRPr sz="4800"/>
            </a:lvl1pPr>
          </a:lstStyle>
          <a:p>
            <a:r>
              <a:rPr sz="5400" dirty="0"/>
              <a:t>scope</a:t>
            </a:r>
          </a:p>
        </p:txBody>
      </p:sp>
      <p:sp>
        <p:nvSpPr>
          <p:cNvPr id="178" name="Shape 178"/>
          <p:cNvSpPr>
            <a:spLocks noGrp="1"/>
          </p:cNvSpPr>
          <p:nvPr>
            <p:ph type="body" idx="1"/>
          </p:nvPr>
        </p:nvSpPr>
        <p:spPr>
          <a:xfrm>
            <a:off x="1967255" y="2960256"/>
            <a:ext cx="14476278" cy="5110885"/>
          </a:xfrm>
          <a:prstGeom prst="rect">
            <a:avLst/>
          </a:prstGeom>
        </p:spPr>
        <p:txBody>
          <a:bodyPr>
            <a:noAutofit/>
          </a:bodyPr>
          <a:lstStyle/>
          <a:p>
            <a:pPr lvl="0" fontAlgn="base"/>
            <a:r>
              <a:rPr lang="en-IN" sz="3200" dirty="0"/>
              <a:t>To develop a T-Shirt Ordering System.</a:t>
            </a:r>
          </a:p>
          <a:p>
            <a:pPr lvl="0" fontAlgn="base"/>
            <a:r>
              <a:rPr lang="en-IN" sz="3200" dirty="0"/>
              <a:t>To design an Order Management system.</a:t>
            </a:r>
          </a:p>
          <a:p>
            <a:pPr lvl="0" fontAlgn="base"/>
            <a:r>
              <a:rPr lang="en-IN" sz="3200" dirty="0"/>
              <a:t>To design a customer web management system interface which interacts with database system.</a:t>
            </a:r>
          </a:p>
          <a:p>
            <a:pPr lvl="0" fontAlgn="base"/>
            <a:r>
              <a:rPr lang="en-IN" sz="3200" dirty="0"/>
              <a:t>Leverage cutting edge technology as a competitive advantage.</a:t>
            </a:r>
          </a:p>
          <a:p>
            <a:pPr lvl="0" fontAlgn="base"/>
            <a:r>
              <a:rPr lang="en-IN" sz="3200" dirty="0"/>
              <a:t>Exceed customer expectations by offering high quality products at reasonable prices with quick turnaround times.</a:t>
            </a:r>
          </a:p>
          <a:p>
            <a:pPr lvl="0" fontAlgn="base"/>
            <a:r>
              <a:rPr lang="en-IN" sz="3200" dirty="0"/>
              <a:t>Employ careful financial and accounting analysis to ensure efficiency and proper controls.</a:t>
            </a:r>
          </a:p>
        </p:txBody>
      </p:sp>
      <p:sp>
        <p:nvSpPr>
          <p:cNvPr id="179" name="Shape 179"/>
          <p:cNvSpPr>
            <a:spLocks noGrp="1"/>
          </p:cNvSpPr>
          <p:nvPr>
            <p:ph type="sldNum" sz="quarter" idx="2"/>
          </p:nvPr>
        </p:nvSpPr>
        <p:spPr>
          <a:xfrm>
            <a:off x="14500652" y="431800"/>
            <a:ext cx="260599" cy="457200"/>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4</a:t>
            </a:fld>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Shape 181"/>
          <p:cNvSpPr>
            <a:spLocks noGrp="1"/>
          </p:cNvSpPr>
          <p:nvPr>
            <p:ph type="title"/>
          </p:nvPr>
        </p:nvSpPr>
        <p:spPr>
          <a:xfrm>
            <a:off x="1780219" y="1167292"/>
            <a:ext cx="14476278" cy="2122143"/>
          </a:xfrm>
          <a:prstGeom prst="rect">
            <a:avLst/>
          </a:prstGeom>
        </p:spPr>
        <p:txBody>
          <a:bodyPr/>
          <a:lstStyle>
            <a:lvl1pPr defTabSz="467359">
              <a:spcBef>
                <a:spcPts val="2200"/>
              </a:spcBef>
              <a:defRPr sz="4800"/>
            </a:lvl1pPr>
          </a:lstStyle>
          <a:p>
            <a:r>
              <a:rPr dirty="0"/>
              <a:t>FUNCTIONAL REQUIREMENTS</a:t>
            </a:r>
          </a:p>
        </p:txBody>
      </p:sp>
      <p:sp>
        <p:nvSpPr>
          <p:cNvPr id="182" name="Shape 182"/>
          <p:cNvSpPr>
            <a:spLocks noGrp="1"/>
          </p:cNvSpPr>
          <p:nvPr>
            <p:ph type="body" idx="1"/>
          </p:nvPr>
        </p:nvSpPr>
        <p:spPr>
          <a:xfrm>
            <a:off x="1780219" y="2665980"/>
            <a:ext cx="14476278" cy="5110885"/>
          </a:xfrm>
          <a:prstGeom prst="rect">
            <a:avLst/>
          </a:prstGeom>
        </p:spPr>
        <p:txBody>
          <a:bodyPr>
            <a:noAutofit/>
          </a:bodyPr>
          <a:lstStyle/>
          <a:p>
            <a:r>
              <a:rPr lang="en-IN" sz="3200" dirty="0"/>
              <a:t>Server Operating System: Windows</a:t>
            </a:r>
          </a:p>
          <a:p>
            <a:endParaRPr lang="en-IN" sz="3200" dirty="0"/>
          </a:p>
          <a:p>
            <a:r>
              <a:rPr lang="en-IN" sz="3200" dirty="0"/>
              <a:t>Packages: Apache</a:t>
            </a:r>
          </a:p>
          <a:p>
            <a:pPr marL="162557" indent="0">
              <a:buNone/>
            </a:pPr>
            <a:endParaRPr lang="en-IN" sz="3200" dirty="0"/>
          </a:p>
          <a:p>
            <a:r>
              <a:rPr lang="en-IN" sz="3200" dirty="0"/>
              <a:t>DBMS: MySQL</a:t>
            </a:r>
          </a:p>
          <a:p>
            <a:pPr marL="162557" indent="0">
              <a:buNone/>
            </a:pPr>
            <a:endParaRPr lang="en-IN" sz="3200" dirty="0"/>
          </a:p>
          <a:p>
            <a:r>
              <a:rPr lang="en-IN" sz="3200" dirty="0"/>
              <a:t>Web Browser: Internet Explorer, Mozilla, Safari etc.</a:t>
            </a:r>
            <a:endParaRPr lang="en-US" sz="3200" dirty="0"/>
          </a:p>
          <a:p>
            <a:endParaRPr lang="en-US" sz="3200" dirty="0"/>
          </a:p>
          <a:p>
            <a:r>
              <a:rPr lang="en-US" sz="3200" dirty="0"/>
              <a:t>Internet Connection</a:t>
            </a:r>
            <a:endParaRPr lang="en-IN" sz="3200" dirty="0"/>
          </a:p>
        </p:txBody>
      </p:sp>
      <p:sp>
        <p:nvSpPr>
          <p:cNvPr id="183" name="Shape 183"/>
          <p:cNvSpPr>
            <a:spLocks noGrp="1"/>
          </p:cNvSpPr>
          <p:nvPr>
            <p:ph type="sldNum" sz="quarter" idx="2"/>
          </p:nvPr>
        </p:nvSpPr>
        <p:spPr>
          <a:xfrm>
            <a:off x="14500652" y="431800"/>
            <a:ext cx="260599" cy="457200"/>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5</a:t>
            </a:fld>
            <a:endParaRPr/>
          </a:p>
        </p:txBody>
      </p:sp>
    </p:spTree>
    <p:extLst>
      <p:ext uri="{BB962C8B-B14F-4D97-AF65-F5344CB8AC3E}">
        <p14:creationId xmlns:p14="http://schemas.microsoft.com/office/powerpoint/2010/main" val="113834891"/>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Shape 189"/>
          <p:cNvSpPr>
            <a:spLocks noGrp="1"/>
          </p:cNvSpPr>
          <p:nvPr>
            <p:ph type="title"/>
          </p:nvPr>
        </p:nvSpPr>
        <p:spPr>
          <a:xfrm>
            <a:off x="1780219" y="1354327"/>
            <a:ext cx="14476278" cy="2122143"/>
          </a:xfrm>
          <a:prstGeom prst="rect">
            <a:avLst/>
          </a:prstGeom>
        </p:spPr>
        <p:txBody>
          <a:bodyPr/>
          <a:lstStyle>
            <a:lvl1pPr defTabSz="467359">
              <a:spcBef>
                <a:spcPts val="2200"/>
              </a:spcBef>
              <a:defRPr sz="4800"/>
            </a:lvl1pPr>
          </a:lstStyle>
          <a:p>
            <a:r>
              <a:rPr dirty="0"/>
              <a:t>NON-FUNCTIONAL REQUIREMENTS</a:t>
            </a:r>
          </a:p>
        </p:txBody>
      </p:sp>
      <p:sp>
        <p:nvSpPr>
          <p:cNvPr id="6" name="Shape 210"/>
          <p:cNvSpPr>
            <a:spLocks noGrp="1"/>
          </p:cNvSpPr>
          <p:nvPr>
            <p:ph type="body" idx="1"/>
          </p:nvPr>
        </p:nvSpPr>
        <p:spPr>
          <a:xfrm>
            <a:off x="1780219" y="3105729"/>
            <a:ext cx="14476278" cy="5110885"/>
          </a:xfrm>
          <a:prstGeom prst="rect">
            <a:avLst/>
          </a:prstGeom>
        </p:spPr>
        <p:txBody>
          <a:bodyPr>
            <a:normAutofit/>
          </a:bodyPr>
          <a:lstStyle/>
          <a:p>
            <a:r>
              <a:rPr lang="en-IN" sz="3200" dirty="0"/>
              <a:t>Server machine should have a powerful CPU and high speed internet access so that it can handle multiple users at the same time.</a:t>
            </a:r>
          </a:p>
          <a:p>
            <a:r>
              <a:rPr lang="en-IN" sz="3200" dirty="0"/>
              <a:t>Another performance requirement is the storage space.</a:t>
            </a:r>
          </a:p>
          <a:p>
            <a:r>
              <a:rPr lang="en-IN" sz="3200" dirty="0"/>
              <a:t>Higher storage space means more user and bigger workspace per user so higher the storage, better the performance.</a:t>
            </a:r>
          </a:p>
          <a:p>
            <a:r>
              <a:rPr lang="en-US" sz="3200" dirty="0"/>
              <a:t>Product should be able to protect privacy of user data.</a:t>
            </a:r>
            <a:endParaRPr sz="3200" dirty="0"/>
          </a:p>
        </p:txBody>
      </p:sp>
      <p:sp>
        <p:nvSpPr>
          <p:cNvPr id="191" name="Shape 191"/>
          <p:cNvSpPr>
            <a:spLocks noGrp="1"/>
          </p:cNvSpPr>
          <p:nvPr>
            <p:ph type="sldNum" sz="quarter" idx="2"/>
          </p:nvPr>
        </p:nvSpPr>
        <p:spPr>
          <a:xfrm>
            <a:off x="14500652" y="431800"/>
            <a:ext cx="260599" cy="457200"/>
          </a:xfrm>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6</a:t>
            </a:fld>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5400" dirty="0"/>
              <a:t>Features</a:t>
            </a:r>
          </a:p>
        </p:txBody>
      </p:sp>
      <p:sp>
        <p:nvSpPr>
          <p:cNvPr id="4" name="Text Placeholder 3"/>
          <p:cNvSpPr>
            <a:spLocks noGrp="1"/>
          </p:cNvSpPr>
          <p:nvPr>
            <p:ph type="body" idx="1"/>
          </p:nvPr>
        </p:nvSpPr>
        <p:spPr>
          <a:xfrm>
            <a:off x="1780219" y="2461493"/>
            <a:ext cx="14476278" cy="5110885"/>
          </a:xfrm>
        </p:spPr>
        <p:txBody>
          <a:bodyPr/>
          <a:lstStyle/>
          <a:p>
            <a:r>
              <a:rPr lang="en-US" dirty="0"/>
              <a:t>Used md5 to encrypt the password.</a:t>
            </a:r>
          </a:p>
          <a:p>
            <a:r>
              <a:rPr lang="en-US" dirty="0"/>
              <a:t>Used </a:t>
            </a:r>
            <a:r>
              <a:rPr lang="en-US" dirty="0" err="1"/>
              <a:t>mysqli_real_escape_string</a:t>
            </a:r>
            <a:r>
              <a:rPr lang="en-US" dirty="0"/>
              <a:t> to prevent </a:t>
            </a:r>
            <a:r>
              <a:rPr lang="en-US" dirty="0" err="1"/>
              <a:t>sql</a:t>
            </a:r>
            <a:r>
              <a:rPr lang="en-US" dirty="0"/>
              <a:t> injection.</a:t>
            </a:r>
          </a:p>
          <a:p>
            <a:r>
              <a:rPr lang="en-US" dirty="0"/>
              <a:t>Used Local Storage of HTML5.</a:t>
            </a:r>
          </a:p>
          <a:p>
            <a:r>
              <a:rPr lang="en-US" dirty="0"/>
              <a:t>Local Storage along with JavaScript was used to implement Shopping Cart.</a:t>
            </a:r>
          </a:p>
          <a:p>
            <a:pPr marL="0" indent="0">
              <a:buNone/>
            </a:pPr>
            <a:endParaRPr lang="en-US" dirty="0"/>
          </a:p>
        </p:txBody>
      </p:sp>
    </p:spTree>
    <p:extLst>
      <p:ext uri="{BB962C8B-B14F-4D97-AF65-F5344CB8AC3E}">
        <p14:creationId xmlns:p14="http://schemas.microsoft.com/office/powerpoint/2010/main" val="1995634997"/>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Shape 209"/>
          <p:cNvSpPr>
            <a:spLocks noGrp="1"/>
          </p:cNvSpPr>
          <p:nvPr>
            <p:ph type="title"/>
          </p:nvPr>
        </p:nvSpPr>
        <p:spPr>
          <a:prstGeom prst="rect">
            <a:avLst/>
          </a:prstGeom>
        </p:spPr>
        <p:txBody>
          <a:bodyPr/>
          <a:lstStyle>
            <a:lvl1pPr defTabSz="467359">
              <a:spcBef>
                <a:spcPts val="2200"/>
              </a:spcBef>
              <a:defRPr sz="4800"/>
            </a:lvl1pPr>
          </a:lstStyle>
          <a:p>
            <a:r>
              <a:t>USE CASE DIAGRAM</a:t>
            </a:r>
          </a:p>
        </p:txBody>
      </p:sp>
      <p:sp>
        <p:nvSpPr>
          <p:cNvPr id="2" name="Text Placeholder 1"/>
          <p:cNvSpPr>
            <a:spLocks noGrp="1"/>
          </p:cNvSpPr>
          <p:nvPr>
            <p:ph type="body" idx="1"/>
          </p:nvPr>
        </p:nvSpPr>
        <p:spPr/>
        <p:txBody>
          <a:bodyPr/>
          <a:lstStyle/>
          <a:p>
            <a:endParaRPr lang="en-IN" dirty="0"/>
          </a:p>
        </p:txBody>
      </p:sp>
      <p:sp>
        <p:nvSpPr>
          <p:cNvPr id="211" name="Shape 211"/>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8</a:t>
            </a:fld>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0237" y="1604908"/>
            <a:ext cx="13126658" cy="72065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Shape 214"/>
          <p:cNvSpPr>
            <a:spLocks noGrp="1"/>
          </p:cNvSpPr>
          <p:nvPr>
            <p:ph type="title"/>
          </p:nvPr>
        </p:nvSpPr>
        <p:spPr>
          <a:prstGeom prst="rect">
            <a:avLst/>
          </a:prstGeom>
        </p:spPr>
        <p:txBody>
          <a:bodyPr/>
          <a:lstStyle>
            <a:lvl1pPr defTabSz="467359">
              <a:spcBef>
                <a:spcPts val="2200"/>
              </a:spcBef>
              <a:defRPr sz="4800"/>
            </a:lvl1pPr>
          </a:lstStyle>
          <a:p>
            <a:r>
              <a:rPr lang="en-IN" dirty="0"/>
              <a:t>ACTIVITY</a:t>
            </a:r>
            <a:r>
              <a:rPr dirty="0"/>
              <a:t> DIAGRAM</a:t>
            </a:r>
          </a:p>
        </p:txBody>
      </p:sp>
      <p:sp>
        <p:nvSpPr>
          <p:cNvPr id="215" name="Shape 215"/>
          <p:cNvSpPr>
            <a:spLocks noGrp="1"/>
          </p:cNvSpPr>
          <p:nvPr>
            <p:ph type="body" idx="1"/>
          </p:nvPr>
        </p:nvSpPr>
        <p:spPr>
          <a:prstGeom prst="rect">
            <a:avLst/>
          </a:prstGeom>
        </p:spPr>
        <p:txBody>
          <a:bodyPr/>
          <a:lstStyle/>
          <a:p>
            <a:endParaRPr dirty="0"/>
          </a:p>
        </p:txBody>
      </p:sp>
      <p:sp>
        <p:nvSpPr>
          <p:cNvPr id="216" name="Shape 216"/>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9</a:t>
            </a:fld>
            <a:endParaRPr/>
          </a:p>
        </p:txBody>
      </p:sp>
      <p:pic>
        <p:nvPicPr>
          <p:cNvPr id="2050"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86986" y="1604907"/>
            <a:ext cx="12727163" cy="67571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ransition spd="med"/>
</p:sld>
</file>

<file path=ppt/theme/theme1.xml><?xml version="1.0" encoding="utf-8"?>
<a:theme xmlns:a="http://schemas.openxmlformats.org/drawingml/2006/main" name="Badge">
  <a:themeElements>
    <a:clrScheme name="Badge">
      <a:dk1>
        <a:sysClr val="windowText" lastClr="000000"/>
      </a:dk1>
      <a:lt1>
        <a:sysClr val="window" lastClr="FFFFFF"/>
      </a:lt1>
      <a:dk2>
        <a:srgbClr val="0B082E"/>
      </a:dk2>
      <a:lt2>
        <a:srgbClr val="F3F3F2"/>
      </a:lt2>
      <a:accent1>
        <a:srgbClr val="62B4C6"/>
      </a:accent1>
      <a:accent2>
        <a:srgbClr val="1B376E"/>
      </a:accent2>
      <a:accent3>
        <a:srgbClr val="9EBE55"/>
      </a:accent3>
      <a:accent4>
        <a:srgbClr val="C65E5E"/>
      </a:accent4>
      <a:accent5>
        <a:srgbClr val="D3BA55"/>
      </a:accent5>
      <a:accent6>
        <a:srgbClr val="96648A"/>
      </a:accent6>
      <a:hlink>
        <a:srgbClr val="62B4C6"/>
      </a:hlink>
      <a:folHlink>
        <a:srgbClr val="96648A"/>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D71F8F05-6246-47AF-9E68-E57F6C93F792}"/>
    </a:ext>
  </a:extLst>
</a:theme>
</file>

<file path=ppt/theme/theme2.xml><?xml version="1.0" encoding="utf-8"?>
<a:theme xmlns:a="http://schemas.openxmlformats.org/drawingml/2006/main"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80000"/>
          </a:lnSpc>
          <a:spcBef>
            <a:spcPts val="0"/>
          </a:spcBef>
          <a:spcAft>
            <a:spcPts val="0"/>
          </a:spcAft>
          <a:buClrTx/>
          <a:buSzTx/>
          <a:buFontTx/>
          <a:buNone/>
          <a:tabLst/>
          <a:defRPr kumimoji="0" sz="2800" b="0" i="0" u="none" strike="noStrike" cap="all" spc="0" normalizeH="0" baseline="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Badge</Template>
  <TotalTime>207</TotalTime>
  <Words>399</Words>
  <Application>Microsoft Office PowerPoint</Application>
  <PresentationFormat>Custom</PresentationFormat>
  <Paragraphs>64</Paragraphs>
  <Slides>21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Arial Rounded MT Bold</vt:lpstr>
      <vt:lpstr>DIN Alternate</vt:lpstr>
      <vt:lpstr>Gill Sans MT</vt:lpstr>
      <vt:lpstr>Helvetica Neue</vt:lpstr>
      <vt:lpstr>Impact</vt:lpstr>
      <vt:lpstr>Times New Roman</vt:lpstr>
      <vt:lpstr>Badge</vt:lpstr>
      <vt:lpstr>Fashion  E-commerce Website </vt:lpstr>
      <vt:lpstr>INTRODUCTION</vt:lpstr>
      <vt:lpstr>MOTIVATION</vt:lpstr>
      <vt:lpstr>scope</vt:lpstr>
      <vt:lpstr>FUNCTIONAL REQUIREMENTS</vt:lpstr>
      <vt:lpstr>NON-FUNCTIONAL REQUIREMENTS</vt:lpstr>
      <vt:lpstr>Features</vt:lpstr>
      <vt:lpstr>USE CASE DIAGRAM</vt:lpstr>
      <vt:lpstr>ACTIVITY DIAGRAM</vt:lpstr>
      <vt:lpstr>Website design - homepage </vt:lpstr>
      <vt:lpstr>Website design – Subscription model</vt:lpstr>
      <vt:lpstr>Website design – Subscribe or shop options</vt:lpstr>
      <vt:lpstr>Website design – Subscribe or shop options</vt:lpstr>
      <vt:lpstr>Website design - REGISTER</vt:lpstr>
      <vt:lpstr>Website design - LOGIN</vt:lpstr>
      <vt:lpstr>Website design – How to shop</vt:lpstr>
      <vt:lpstr>Website design – SELECTING A t-shirt</vt:lpstr>
      <vt:lpstr>Website design – ADD TO CART</vt:lpstr>
      <vt:lpstr>Website design – CHECKOUT</vt:lpstr>
      <vt:lpstr>Order Submit Successfully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AUTOMATIC NUMBER PLATE DETECTION SYSTEM</dc:title>
  <cp:lastModifiedBy>Ankit Shaw</cp:lastModifiedBy>
  <cp:revision>44</cp:revision>
  <dcterms:modified xsi:type="dcterms:W3CDTF">2016-11-01T09:36:51Z</dcterms:modified>
</cp:coreProperties>
</file>